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102" d="100"/>
          <a:sy n="102" d="100"/>
        </p:scale>
        <p:origin x="1176" y="120"/>
      </p:cViewPr>
      <p:guideLst>
        <p:guide orient="horz" pos="2449"/>
        <p:guide pos="34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469239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762687"/>
            <a:ext cx="20408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マリー・ド・モア・ドゥミ・セック・ロゼ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16718" y="906990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グラスに煌めく幸福、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キュートでゴージャスな甘口ロゼ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8844" y="1256824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味わい：ロゼ泡・甘口・フルボディ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253843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32623" y="5224247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グラスに煌めく幸福、キュートでゴージャスな甘口ロゼ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15751" y="3181552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2360495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27043" y="2751697"/>
            <a:ext cx="2319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グラスに煌めく幸福、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キュートでゴージャスな甘口ロゼ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76696" y="3181552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525" y="706840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5999779" y="1297063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1DD652B-C233-4F68-A8C1-F16267F13E7D}"/>
              </a:ext>
            </a:extLst>
          </p:cNvPr>
          <p:cNvSpPr txBox="1"/>
          <p:nvPr/>
        </p:nvSpPr>
        <p:spPr>
          <a:xfrm>
            <a:off x="1939911" y="4036408"/>
            <a:ext cx="157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0F8569C-3085-4633-B0B5-7CEFA5C26765}"/>
              </a:ext>
            </a:extLst>
          </p:cNvPr>
          <p:cNvSpPr txBox="1"/>
          <p:nvPr/>
        </p:nvSpPr>
        <p:spPr>
          <a:xfrm>
            <a:off x="6041350" y="927731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グラスに煌めく幸福、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キュートでゴージャスな甘口ロゼ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FF0156D-B236-4AE5-ABB6-0B11D448F081}"/>
              </a:ext>
            </a:extLst>
          </p:cNvPr>
          <p:cNvSpPr txBox="1"/>
          <p:nvPr/>
        </p:nvSpPr>
        <p:spPr>
          <a:xfrm>
            <a:off x="1011806" y="4898338"/>
            <a:ext cx="405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マリー・ド・モア・ドゥミ・セック・ロゼ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221E02C-FCAF-418D-8ED3-02EB3E78F20E}"/>
              </a:ext>
            </a:extLst>
          </p:cNvPr>
          <p:cNvSpPr txBox="1"/>
          <p:nvPr/>
        </p:nvSpPr>
        <p:spPr>
          <a:xfrm>
            <a:off x="6380702" y="5277841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グラスに煌めく幸福、キュートでゴージャスな甘口ロゼ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297CBCC-C6D3-40AF-A4F2-A2136B3F0040}"/>
              </a:ext>
            </a:extLst>
          </p:cNvPr>
          <p:cNvSpPr txBox="1"/>
          <p:nvPr/>
        </p:nvSpPr>
        <p:spPr>
          <a:xfrm>
            <a:off x="1063251" y="5580297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シャンパーニュ地方の高品質な葡萄のみをセレクトして醸造。生産地区はシャンパーニュ地方・エペルネイ村。色合いはサーモンピンク。泡立ちはパワフルで持続性があります。ワイルドベリーのアロマが広がり、黒スグリなど赤い果実のリッチな味わいが口中で長く続き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34CEDE-2C83-45FC-AB01-4202591020A9}"/>
              </a:ext>
            </a:extLst>
          </p:cNvPr>
          <p:cNvSpPr/>
          <p:nvPr/>
        </p:nvSpPr>
        <p:spPr>
          <a:xfrm>
            <a:off x="6421679" y="5585516"/>
            <a:ext cx="40084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000" dirty="0">
                <a:solidFill>
                  <a:prstClr val="white"/>
                </a:solidFill>
                <a:latin typeface="游ゴシック" panose="020B0400000000000000" pitchFamily="50" charset="-128"/>
              </a:rPr>
              <a:t>シャンパーニュ地方の高品質な葡萄のみをセレクトして醸造。生産地区はシャンパーニュ地方・エペルネイ村。色合いはサーモンピンク。泡立ちはパワフルで持続性があります。ワイルドベリーのアロマが広がり、黒スグリなど赤い果実のリッチな味わいが口中で長く続きます。</a:t>
            </a:r>
            <a:endParaRPr lang="ja-JP" altLang="en-US" dirty="0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A95AD9A6-1923-4F59-8EBB-A2C2AFB96CEB}"/>
              </a:ext>
            </a:extLst>
          </p:cNvPr>
          <p:cNvSpPr txBox="1"/>
          <p:nvPr/>
        </p:nvSpPr>
        <p:spPr>
          <a:xfrm>
            <a:off x="6215751" y="2774309"/>
            <a:ext cx="2319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グラスに煌めく幸福、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キュートでゴージャスな甘口ロゼ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0CC0710-EE99-429F-8FDF-F397BEFA5A79}"/>
              </a:ext>
            </a:extLst>
          </p:cNvPr>
          <p:cNvSpPr txBox="1"/>
          <p:nvPr/>
        </p:nvSpPr>
        <p:spPr>
          <a:xfrm>
            <a:off x="716077" y="2497796"/>
            <a:ext cx="3076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マリー・ド・モア・ドゥミ・セック・ロゼ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0A44B04-73A5-4F40-BAD2-9D32F7018C91}"/>
              </a:ext>
            </a:extLst>
          </p:cNvPr>
          <p:cNvSpPr txBox="1"/>
          <p:nvPr/>
        </p:nvSpPr>
        <p:spPr>
          <a:xfrm>
            <a:off x="6036314" y="795798"/>
            <a:ext cx="20408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マリー・ド・モア・ドゥミ・セック・ロゼ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17EE94B-AD04-46A0-931E-FA774122D767}"/>
              </a:ext>
            </a:extLst>
          </p:cNvPr>
          <p:cNvSpPr txBox="1"/>
          <p:nvPr/>
        </p:nvSpPr>
        <p:spPr>
          <a:xfrm>
            <a:off x="6037171" y="2530190"/>
            <a:ext cx="3076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マリー・ド・モア・ドゥミ・セック・ロゼ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15F5941-69A3-49AD-A75E-0F596FAA667B}"/>
              </a:ext>
            </a:extLst>
          </p:cNvPr>
          <p:cNvSpPr txBox="1"/>
          <p:nvPr/>
        </p:nvSpPr>
        <p:spPr>
          <a:xfrm>
            <a:off x="6333519" y="4928961"/>
            <a:ext cx="405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マリー・ド・モア・ドゥミ・セック・ロゼ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95966CF-10D8-4680-B362-472F46D03582}"/>
              </a:ext>
            </a:extLst>
          </p:cNvPr>
          <p:cNvSpPr txBox="1"/>
          <p:nvPr/>
        </p:nvSpPr>
        <p:spPr>
          <a:xfrm>
            <a:off x="6069569" y="128880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味わい：ロゼ泡・甘口・フルボディ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4F1E573A-0C5B-4320-8E8A-CF0E41EA9205}"/>
              </a:ext>
            </a:extLst>
          </p:cNvPr>
          <p:cNvSpPr txBox="1"/>
          <p:nvPr/>
        </p:nvSpPr>
        <p:spPr>
          <a:xfrm>
            <a:off x="845742" y="3204340"/>
            <a:ext cx="281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味わい：ロゼ泡・甘口・フルボディ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7669FC09-A287-4C95-B15D-4A7F34091247}"/>
              </a:ext>
            </a:extLst>
          </p:cNvPr>
          <p:cNvSpPr txBox="1"/>
          <p:nvPr/>
        </p:nvSpPr>
        <p:spPr>
          <a:xfrm>
            <a:off x="6226564" y="3185696"/>
            <a:ext cx="274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味わい：ロゼ泡・甘口・フルボディ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2553E0D-0564-49B4-9862-62B3F977286F}"/>
              </a:ext>
            </a:extLst>
          </p:cNvPr>
          <p:cNvSpPr txBox="1"/>
          <p:nvPr/>
        </p:nvSpPr>
        <p:spPr>
          <a:xfrm>
            <a:off x="1087704" y="6432289"/>
            <a:ext cx="397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味わい：ロゼ泡・甘口・フルボディ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372D6BE-E995-4BDE-A555-CDEA9FFDF320}"/>
              </a:ext>
            </a:extLst>
          </p:cNvPr>
          <p:cNvSpPr txBox="1"/>
          <p:nvPr/>
        </p:nvSpPr>
        <p:spPr>
          <a:xfrm>
            <a:off x="6429475" y="6422412"/>
            <a:ext cx="397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泡・甘口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・フルボディ</a:t>
            </a:r>
          </a:p>
        </p:txBody>
      </p: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448823CF-6BD6-4A7B-800E-A7E1CA6704BD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37" name="四角形: 角を丸くする 136">
              <a:extLst>
                <a:ext uri="{FF2B5EF4-FFF2-40B4-BE49-F238E27FC236}">
                  <a16:creationId xmlns:a16="http://schemas.microsoft.com/office/drawing/2014/main" id="{60B6B135-22E3-4ED8-B5E8-AA310A4754C2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69544FD5-C45D-46C1-8769-D264033B4C46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7C453537-CD25-4FA9-8A3C-8FBCA908F25D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40" name="四角形: 角を丸くする 139">
              <a:extLst>
                <a:ext uri="{FF2B5EF4-FFF2-40B4-BE49-F238E27FC236}">
                  <a16:creationId xmlns:a16="http://schemas.microsoft.com/office/drawing/2014/main" id="{CE5D2DAA-A81A-4364-999B-C2578BCBF0C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9FBED1D6-81CD-4CEF-876B-F70030868D8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C269A8E2-ADE5-401D-9A57-697DB3BB64F7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43" name="四角形: 角を丸くする 142">
              <a:extLst>
                <a:ext uri="{FF2B5EF4-FFF2-40B4-BE49-F238E27FC236}">
                  <a16:creationId xmlns:a16="http://schemas.microsoft.com/office/drawing/2014/main" id="{76481F9F-4D43-446A-B448-9256A16D917D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588D7BCC-ADCA-4793-B05A-8DB8C3391FD6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4264BA76-854C-4893-9437-AB0A5A7A8525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87B9E878-CD68-4A5A-9D59-12A4C094359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47" name="四角形: 角を丸くする 146">
              <a:extLst>
                <a:ext uri="{FF2B5EF4-FFF2-40B4-BE49-F238E27FC236}">
                  <a16:creationId xmlns:a16="http://schemas.microsoft.com/office/drawing/2014/main" id="{B6500236-1CFC-4FC3-BAC2-09D43909E83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955C066E-E3F7-452D-B625-3B3AF57D7EEB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91E7B438-BE7B-4175-812E-A30244F598B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50" name="四角形: 角を丸くする 149">
              <a:extLst>
                <a:ext uri="{FF2B5EF4-FFF2-40B4-BE49-F238E27FC236}">
                  <a16:creationId xmlns:a16="http://schemas.microsoft.com/office/drawing/2014/main" id="{4763F0B6-B6BD-4359-84F4-6EC2AA829954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A98EDA68-2FA5-4380-952E-DA54E498536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058690C1-A8AF-4649-B4C0-81D3F3326652}"/>
              </a:ext>
            </a:extLst>
          </p:cNvPr>
          <p:cNvSpPr txBox="1"/>
          <p:nvPr/>
        </p:nvSpPr>
        <p:spPr>
          <a:xfrm>
            <a:off x="1307677" y="4120808"/>
            <a:ext cx="255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\10,000 (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税込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\11,000)</a:t>
            </a:r>
          </a:p>
        </p:txBody>
      </p: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F28CE00F-3042-43D6-A65A-1BDF6AEBB6A9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54" name="四角形: 角を丸くする 153">
              <a:extLst>
                <a:ext uri="{FF2B5EF4-FFF2-40B4-BE49-F238E27FC236}">
                  <a16:creationId xmlns:a16="http://schemas.microsoft.com/office/drawing/2014/main" id="{38ECDCFD-AC9A-4732-8C0F-6103A1B7AFAB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52186A5B-34A6-42B3-BFA4-D6EB4ECBC2B5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DE1E7532-E1A6-484C-917F-39CA62F4F6DF}"/>
              </a:ext>
            </a:extLst>
          </p:cNvPr>
          <p:cNvSpPr txBox="1"/>
          <p:nvPr/>
        </p:nvSpPr>
        <p:spPr>
          <a:xfrm>
            <a:off x="1622215" y="7249679"/>
            <a:ext cx="4340661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\10,000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 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\11,000)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30C118AC-A2F2-4B98-999E-5FFA5702E906}"/>
              </a:ext>
            </a:extLst>
          </p:cNvPr>
          <p:cNvSpPr txBox="1"/>
          <p:nvPr/>
        </p:nvSpPr>
        <p:spPr>
          <a:xfrm>
            <a:off x="1417375" y="1873390"/>
            <a:ext cx="957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11,000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EC4DB9-95C8-E3AA-631A-1FA3A1F9E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67" y="4980382"/>
            <a:ext cx="801285" cy="2580348"/>
          </a:xfrm>
          <a:prstGeom prst="rect">
            <a:avLst/>
          </a:prstGeom>
        </p:spPr>
      </p:pic>
      <p:pic>
        <p:nvPicPr>
          <p:cNvPr id="5" name="図 4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F24559-AD0B-FA6E-EBF9-D17896DB1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9" y="4964324"/>
            <a:ext cx="801285" cy="2580348"/>
          </a:xfrm>
          <a:prstGeom prst="rect">
            <a:avLst/>
          </a:prstGeom>
        </p:spPr>
      </p:pic>
      <p:pic>
        <p:nvPicPr>
          <p:cNvPr id="7" name="図 6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1E3FF48-F667-4AB9-2C06-B75B8E42E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76" y="2572006"/>
            <a:ext cx="586171" cy="1887624"/>
          </a:xfrm>
          <a:prstGeom prst="rect">
            <a:avLst/>
          </a:prstGeom>
        </p:spPr>
      </p:pic>
      <p:pic>
        <p:nvPicPr>
          <p:cNvPr id="8" name="図 7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387722-31E5-723A-86DB-243D46E76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3" y="2531019"/>
            <a:ext cx="586171" cy="1887624"/>
          </a:xfrm>
          <a:prstGeom prst="rect">
            <a:avLst/>
          </a:prstGeom>
        </p:spPr>
      </p:pic>
      <p:pic>
        <p:nvPicPr>
          <p:cNvPr id="9" name="図 8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C176DF-D9AB-FD99-4B1F-404BC8D3A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44" y="783389"/>
            <a:ext cx="434067" cy="1397810"/>
          </a:xfrm>
          <a:prstGeom prst="rect">
            <a:avLst/>
          </a:prstGeom>
        </p:spPr>
      </p:pic>
      <p:pic>
        <p:nvPicPr>
          <p:cNvPr id="10" name="図 9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DFC6F47-E6A6-8F15-10F3-17704BF5B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6" y="730721"/>
            <a:ext cx="434067" cy="13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</TotalTime>
  <Words>474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97</cp:revision>
  <cp:lastPrinted>2022-11-15T07:27:49Z</cp:lastPrinted>
  <dcterms:created xsi:type="dcterms:W3CDTF">2021-10-01T15:02:20Z</dcterms:created>
  <dcterms:modified xsi:type="dcterms:W3CDTF">2025-12-25T00:34:43Z</dcterms:modified>
</cp:coreProperties>
</file>