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80" d="100"/>
          <a:sy n="80" d="100"/>
        </p:scale>
        <p:origin x="336" y="-364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2392386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7" y="470775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43927" y="754895"/>
            <a:ext cx="1718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886" y="1053508"/>
            <a:ext cx="233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6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1172" y="1331009"/>
            <a:ext cx="2079006" cy="315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3663" y="5669693"/>
            <a:ext cx="401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チェリーレッド、縁に紫の色合い。濃厚な赤と黒の熟した果実、バルサム、リコリス、ミントの香り。フルーティーで力強く、フレッシュな口当たり。丸みがありフルーティーで軽やか、バランスがとれている。爽快でノリの良いサウンドとワイルドなボーカルと一緒に楽しめ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65718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7754" y="63160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55497" y="332285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2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0699" y="5652939"/>
            <a:ext cx="401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チェリーレッド、縁に紫の色合い。濃厚な赤と黒の熟した果実、バルサム、リコリス、ミントの香り。フルーティーで力強く、フレッシュな口当たり。丸みがありフルーティーで軽やか、バランスがとれている。爽快でノリの良いサウンドとワイルドなボーカルと一緒に楽しめ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09292" y="56371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342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719165" y="2885393"/>
            <a:ext cx="31858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41201" y="3329827"/>
            <a:ext cx="2888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63" y="687292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1172" y="1377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786102" y="3379932"/>
            <a:ext cx="318588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：モナストレル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5481" y="6330420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58129" y="2567655"/>
            <a:ext cx="258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5553132-4CCF-46CA-94B0-4031512056E3}"/>
              </a:ext>
            </a:extLst>
          </p:cNvPr>
          <p:cNvSpPr txBox="1"/>
          <p:nvPr/>
        </p:nvSpPr>
        <p:spPr>
          <a:xfrm>
            <a:off x="6354034" y="766328"/>
            <a:ext cx="16736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78D572E-8674-4C04-A76E-ABF65C18B856}"/>
              </a:ext>
            </a:extLst>
          </p:cNvPr>
          <p:cNvSpPr txBox="1"/>
          <p:nvPr/>
        </p:nvSpPr>
        <p:spPr>
          <a:xfrm>
            <a:off x="6086742" y="1085168"/>
            <a:ext cx="233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6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42A3415-38AB-4D01-BA5A-251485004E3F}"/>
              </a:ext>
            </a:extLst>
          </p:cNvPr>
          <p:cNvSpPr txBox="1"/>
          <p:nvPr/>
        </p:nvSpPr>
        <p:spPr>
          <a:xfrm>
            <a:off x="6125924" y="1394838"/>
            <a:ext cx="233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品種　：モナストレル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59126EC-93D2-4588-9389-3BBA0C9BF6D9}"/>
              </a:ext>
            </a:extLst>
          </p:cNvPr>
          <p:cNvSpPr txBox="1"/>
          <p:nvPr/>
        </p:nvSpPr>
        <p:spPr>
          <a:xfrm>
            <a:off x="6338039" y="2552346"/>
            <a:ext cx="250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0364F8D-B12F-4DC7-886D-7F4D74BD0756}"/>
              </a:ext>
            </a:extLst>
          </p:cNvPr>
          <p:cNvSpPr txBox="1"/>
          <p:nvPr/>
        </p:nvSpPr>
        <p:spPr>
          <a:xfrm>
            <a:off x="6118268" y="2859589"/>
            <a:ext cx="3284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9C2DE0B-5E0E-4BC3-A23F-75C319B1012C}"/>
              </a:ext>
            </a:extLst>
          </p:cNvPr>
          <p:cNvSpPr txBox="1"/>
          <p:nvPr/>
        </p:nvSpPr>
        <p:spPr>
          <a:xfrm>
            <a:off x="6224370" y="3383652"/>
            <a:ext cx="3211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2524A1B-F2F2-4969-B2AA-B33C87364193}"/>
              </a:ext>
            </a:extLst>
          </p:cNvPr>
          <p:cNvSpPr txBox="1"/>
          <p:nvPr/>
        </p:nvSpPr>
        <p:spPr>
          <a:xfrm>
            <a:off x="1473810" y="4814598"/>
            <a:ext cx="347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9D51EA4-3BF4-4CE5-941B-1A95B9FC58C0}"/>
              </a:ext>
            </a:extLst>
          </p:cNvPr>
          <p:cNvSpPr txBox="1"/>
          <p:nvPr/>
        </p:nvSpPr>
        <p:spPr>
          <a:xfrm>
            <a:off x="6756581" y="4799779"/>
            <a:ext cx="306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ハイウェイ・トゥ・ヘル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BD79E99-FA60-430A-812D-E9B0878796E1}"/>
              </a:ext>
            </a:extLst>
          </p:cNvPr>
          <p:cNvSpPr txBox="1"/>
          <p:nvPr/>
        </p:nvSpPr>
        <p:spPr>
          <a:xfrm>
            <a:off x="1033663" y="5176712"/>
            <a:ext cx="41919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BF67797-915E-4359-A9C5-1F4FD336B4A3}"/>
              </a:ext>
            </a:extLst>
          </p:cNvPr>
          <p:cNvSpPr txBox="1"/>
          <p:nvPr/>
        </p:nvSpPr>
        <p:spPr>
          <a:xfrm>
            <a:off x="6354034" y="5190330"/>
            <a:ext cx="459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"Living easy, living free. Season ticket on a one-way ride"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気ままに行け、自由に生きろ、限られた片道切符なんだ！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E7FAD15-A05A-44E7-8439-07F9EF4E742F}"/>
              </a:ext>
            </a:extLst>
          </p:cNvPr>
          <p:cNvSpPr txBox="1"/>
          <p:nvPr/>
        </p:nvSpPr>
        <p:spPr>
          <a:xfrm>
            <a:off x="6485146" y="6341594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味わい：赤・辛口・ライトボディ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7488737-12FF-4FAF-9130-1371232523E7}"/>
              </a:ext>
            </a:extLst>
          </p:cNvPr>
          <p:cNvGrpSpPr/>
          <p:nvPr/>
        </p:nvGrpSpPr>
        <p:grpSpPr>
          <a:xfrm>
            <a:off x="6368309" y="4190231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3C29D332-92FB-4AD2-BE24-34B25B6EB79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040FF970-C649-4A60-BD98-B2718A32885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7D8BDF68-EFF8-4110-8FFC-3B2F98C5D4B4}"/>
              </a:ext>
            </a:extLst>
          </p:cNvPr>
          <p:cNvGrpSpPr/>
          <p:nvPr/>
        </p:nvGrpSpPr>
        <p:grpSpPr>
          <a:xfrm>
            <a:off x="6172175" y="1960318"/>
            <a:ext cx="392268" cy="183496"/>
            <a:chOff x="6398579" y="2008162"/>
            <a:chExt cx="392268" cy="183496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4A91A308-EF78-4142-87FE-C914B92567B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13667A0-9467-48B3-B66E-39C33D59529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1450FEE-9BAD-4A77-B844-DB787B26EBC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D343EE1F-BAB5-4598-B9AD-D900F7490FA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26967F61-B678-44E3-BB65-C4EC59E513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D5E92EF-35FE-4354-9E0E-60E39ADDBA4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D901DF16-75A0-4AAC-9D4A-7D64FC971BC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F7141B10-37AB-4D24-883B-E777770B92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F6712309-D3C3-4D64-980A-1D5406B2A96F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546950E-7425-4573-A760-EDE85F5E2B5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F8CFEE40-3A76-4AFA-87D3-58EF6B1215D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CE86CB8-CF57-463E-8356-BA863DDA9F2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CD7B579-DA14-4D58-9646-A75531F800E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0D45478-FC64-4B9A-8F34-F2A32127DE8C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4DCCC216-B9A3-4C5B-937C-2D4391D44F6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34A0C16F-D5AD-4291-8CF8-2144889A86F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F80954D-0D4F-40C8-BDAE-7CB6E240ECA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2FC12D1-2A62-4611-822D-20B0AF1F193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3,300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A9E7D64D-4C74-BE22-1549-9B11520E2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" y="884801"/>
            <a:ext cx="807544" cy="1245706"/>
          </a:xfrm>
          <a:prstGeom prst="rect">
            <a:avLst/>
          </a:prstGeom>
        </p:spPr>
      </p:pic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38D7720-B11B-26D8-9ACC-3244ABB82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85" y="846795"/>
            <a:ext cx="807544" cy="12457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CB6FC9-7DF5-A67B-CCEE-66508AE9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2" y="2625453"/>
            <a:ext cx="1174392" cy="18013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96E1B7-B22C-1433-8258-D98EF9DCD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027" y="2597200"/>
            <a:ext cx="1211935" cy="18524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1F4774-DA3E-94CE-2E29-050396BDE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368" y="4916184"/>
            <a:ext cx="1799735" cy="27604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E58624-EE89-3804-6EF2-5E3A3D5DE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937" y="4916184"/>
            <a:ext cx="179847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514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130</cp:revision>
  <cp:lastPrinted>2023-08-14T07:49:15Z</cp:lastPrinted>
  <dcterms:created xsi:type="dcterms:W3CDTF">2021-10-01T15:02:20Z</dcterms:created>
  <dcterms:modified xsi:type="dcterms:W3CDTF">2025-12-26T02:39:52Z</dcterms:modified>
</cp:coreProperties>
</file>