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63" d="100"/>
          <a:sy n="63" d="100"/>
        </p:scale>
        <p:origin x="932" y="32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469" y="2392386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07" y="470775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843927" y="754895"/>
            <a:ext cx="1718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chemeClr val="bg1"/>
                </a:solidFill>
                <a:latin typeface="+mn-ea"/>
                <a:ea typeface="+mn-ea"/>
              </a:rPr>
              <a:t>ラスト・フォーライフ　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84282" y="1003345"/>
            <a:ext cx="23344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bg1"/>
                </a:solidFill>
                <a:latin typeface="+mn-ea"/>
              </a:rPr>
              <a:t>"Cause of a lust for life, I've got a lust for life"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生き抜きたいから、生き抜いてきたんだ！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731172" y="1331009"/>
            <a:ext cx="2079006" cy="315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39691" y="5758035"/>
            <a:ext cx="4011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細かく軽やかで速い泡立ち。フレッシュなフルーツ香と爽やかな泡の口当たりが魅力。泡と共にストレートでハイ・エナジーなロックンロールサウンドに浸れ！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65718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7754" y="63160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47546" y="3354659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632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82435" y="5758035"/>
            <a:ext cx="4011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細かく軽やかで速い泡立ち。フレッシュなフルーツ香と爽やかな泡の口当たりが魅力。泡と共にストレートでハイ・エナジーなロックンロールサウンドに浸れ！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09292" y="56371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85146" y="6342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794499" y="2876028"/>
            <a:ext cx="31027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"Cause of a lust for life, I've got a lust for life"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生き抜きたいから、生き抜いてきたんだ！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41201" y="3329827"/>
            <a:ext cx="288882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263" y="687292"/>
            <a:ext cx="2752901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99368" y="140947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786102" y="3379932"/>
            <a:ext cx="318588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VDT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エスプモーソ（バレンシア）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：マカベオ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味わい：泡白・辛口・ライトボディ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91886" y="1371762"/>
            <a:ext cx="2334403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</a:rPr>
              <a:t>/ VDT 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エスプモーソ（バレンシア）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：マカベオ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味わい：泡白・辛口・ライトボディ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085481" y="6330420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エスプモーソ（バレンシア）生産者：ワインズ・アンド・ローゼズ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：マカベオ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味わい：泡白・辛口・ライトボディ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892951" y="2495763"/>
            <a:ext cx="2583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ラスト・フォー・ライフ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5553132-4CCF-46CA-94B0-4031512056E3}"/>
              </a:ext>
            </a:extLst>
          </p:cNvPr>
          <p:cNvSpPr txBox="1"/>
          <p:nvPr/>
        </p:nvSpPr>
        <p:spPr>
          <a:xfrm>
            <a:off x="6354034" y="766328"/>
            <a:ext cx="16736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ラスト・フォーライフ　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78D572E-8674-4C04-A76E-ABF65C18B856}"/>
              </a:ext>
            </a:extLst>
          </p:cNvPr>
          <p:cNvSpPr txBox="1"/>
          <p:nvPr/>
        </p:nvSpPr>
        <p:spPr>
          <a:xfrm>
            <a:off x="6068994" y="1083603"/>
            <a:ext cx="23344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bg1"/>
                </a:solidFill>
                <a:latin typeface="+mn-ea"/>
              </a:rPr>
              <a:t>"Cause of a lust for life, I've got a lust for life"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生き抜きたいから、生き抜いてきたんだ！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D42A3415-38AB-4D01-BA5A-251485004E3F}"/>
              </a:ext>
            </a:extLst>
          </p:cNvPr>
          <p:cNvSpPr txBox="1"/>
          <p:nvPr/>
        </p:nvSpPr>
        <p:spPr>
          <a:xfrm>
            <a:off x="6086187" y="1426021"/>
            <a:ext cx="2334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</a:rPr>
              <a:t>/ VDT 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エスプモーソ（バレンシア）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：マカベオ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味わい：泡白・辛口・ライトボディ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59126EC-93D2-4588-9389-3BBA0C9BF6D9}"/>
              </a:ext>
            </a:extLst>
          </p:cNvPr>
          <p:cNvSpPr txBox="1"/>
          <p:nvPr/>
        </p:nvSpPr>
        <p:spPr>
          <a:xfrm>
            <a:off x="6338039" y="2527575"/>
            <a:ext cx="2507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ラスト・フォー・ライフ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0364F8D-B12F-4DC7-886D-7F4D74BD0756}"/>
              </a:ext>
            </a:extLst>
          </p:cNvPr>
          <p:cNvSpPr txBox="1"/>
          <p:nvPr/>
        </p:nvSpPr>
        <p:spPr>
          <a:xfrm>
            <a:off x="6193644" y="2875356"/>
            <a:ext cx="3089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"Cause of a lust for life, I've got a lust for life"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生き抜きたいから、生き抜いてきたんだ！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79C2DE0B-5E0E-4BC3-A23F-75C319B1012C}"/>
              </a:ext>
            </a:extLst>
          </p:cNvPr>
          <p:cNvSpPr txBox="1"/>
          <p:nvPr/>
        </p:nvSpPr>
        <p:spPr>
          <a:xfrm>
            <a:off x="6172175" y="3400765"/>
            <a:ext cx="3211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VDT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エスプモーソ（バレンシア）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：マカベオ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味わい：泡白・辛口・ライトボディ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12524A1B-F2F2-4969-B2AA-B33C87364193}"/>
              </a:ext>
            </a:extLst>
          </p:cNvPr>
          <p:cNvSpPr txBox="1"/>
          <p:nvPr/>
        </p:nvSpPr>
        <p:spPr>
          <a:xfrm>
            <a:off x="1676314" y="4804098"/>
            <a:ext cx="347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ラスト・フォー・ライフ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79D51EA4-3BF4-4CE5-941B-1A95B9FC58C0}"/>
              </a:ext>
            </a:extLst>
          </p:cNvPr>
          <p:cNvSpPr txBox="1"/>
          <p:nvPr/>
        </p:nvSpPr>
        <p:spPr>
          <a:xfrm>
            <a:off x="6756581" y="4799779"/>
            <a:ext cx="306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ラスト・フォー・ライフ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BD79E99-FA60-430A-812D-E9B0878796E1}"/>
              </a:ext>
            </a:extLst>
          </p:cNvPr>
          <p:cNvSpPr txBox="1"/>
          <p:nvPr/>
        </p:nvSpPr>
        <p:spPr>
          <a:xfrm>
            <a:off x="1100322" y="5175539"/>
            <a:ext cx="459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"Cause of a lust for life, I've got a lust for life"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生き抜きたいから、生き抜いてきたんだ！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1BF67797-915E-4359-A9C5-1F4FD336B4A3}"/>
              </a:ext>
            </a:extLst>
          </p:cNvPr>
          <p:cNvSpPr txBox="1"/>
          <p:nvPr/>
        </p:nvSpPr>
        <p:spPr>
          <a:xfrm>
            <a:off x="6493864" y="5198437"/>
            <a:ext cx="459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"Cause of a lust for life, I've got a lust for life"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生き抜きたいから、生き抜いてきたんだ！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5E7FAD15-A05A-44E7-8439-07F9EF4E742F}"/>
              </a:ext>
            </a:extLst>
          </p:cNvPr>
          <p:cNvSpPr txBox="1"/>
          <p:nvPr/>
        </p:nvSpPr>
        <p:spPr>
          <a:xfrm>
            <a:off x="6485146" y="6341594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エスプモーソ（バレンシア）生産者：ワインズ・アンド・ローゼズ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：マカベオ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味わい：泡白・辛口・ライトボディ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87488737-12FF-4FAF-9130-1371232523E7}"/>
              </a:ext>
            </a:extLst>
          </p:cNvPr>
          <p:cNvGrpSpPr/>
          <p:nvPr/>
        </p:nvGrpSpPr>
        <p:grpSpPr>
          <a:xfrm>
            <a:off x="6368309" y="4190231"/>
            <a:ext cx="481732" cy="221920"/>
            <a:chOff x="6752865" y="4253770"/>
            <a:chExt cx="481732" cy="221920"/>
          </a:xfrm>
        </p:grpSpPr>
        <p:sp>
          <p:nvSpPr>
            <p:cNvPr id="75" name="四角形: 角を丸くする 74">
              <a:extLst>
                <a:ext uri="{FF2B5EF4-FFF2-40B4-BE49-F238E27FC236}">
                  <a16:creationId xmlns:a16="http://schemas.microsoft.com/office/drawing/2014/main" id="{3C29D332-92FB-4AD2-BE24-34B25B6EB795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040FF970-C649-4A60-BD98-B2718A328854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7D8BDF68-EFF8-4110-8FFC-3B2F98C5D4B4}"/>
              </a:ext>
            </a:extLst>
          </p:cNvPr>
          <p:cNvGrpSpPr/>
          <p:nvPr/>
        </p:nvGrpSpPr>
        <p:grpSpPr>
          <a:xfrm>
            <a:off x="6172175" y="1960318"/>
            <a:ext cx="392268" cy="183496"/>
            <a:chOff x="6398579" y="2008162"/>
            <a:chExt cx="392268" cy="183496"/>
          </a:xfrm>
        </p:grpSpPr>
        <p:sp>
          <p:nvSpPr>
            <p:cNvPr id="96" name="四角形: 角を丸くする 95">
              <a:extLst>
                <a:ext uri="{FF2B5EF4-FFF2-40B4-BE49-F238E27FC236}">
                  <a16:creationId xmlns:a16="http://schemas.microsoft.com/office/drawing/2014/main" id="{4A91A308-EF78-4142-87FE-C914B92567B5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513667A0-9467-48B3-B66E-39C33D59529F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E1450FEE-9BAD-4A77-B844-DB787B26EBCC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D343EE1F-BAB5-4598-B9AD-D900F7490FA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26967F61-B678-44E3-BB65-C4EC59E51364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6D5E92EF-35FE-4354-9E0E-60E39ADDBA48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D901DF16-75A0-4AAC-9D4A-7D64FC971BC7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F7141B10-37AB-4D24-883B-E777770B9218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F6712309-D3C3-4D64-980A-1D5406B2A96F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6546950E-7425-4573-A760-EDE85F5E2B50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F8CFEE40-3A76-4AFA-87D3-58EF6B1215DF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3CE86CB8-CF57-463E-8356-BA863DDA9F2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DCD7B579-DA14-4D58-9646-A75531F800ED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\3,000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\3,300)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10D45478-FC64-4B9A-8F34-F2A32127DE8C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9" name="四角形: 角を丸くする 128">
              <a:extLst>
                <a:ext uri="{FF2B5EF4-FFF2-40B4-BE49-F238E27FC236}">
                  <a16:creationId xmlns:a16="http://schemas.microsoft.com/office/drawing/2014/main" id="{4DCCC216-B9A3-4C5B-937C-2D4391D44F61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34A0C16F-D5AD-4291-8CF8-2144889A86F9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CF80954D-0D4F-40C8-BDAE-7CB6E240ECA8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\3,000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\3,300)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72FC12D1-2A62-4611-822D-20B0AF1F193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1,760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図 2" descr="緑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D825DC3-C6DB-D0E2-4FA0-73E6CD44D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09" y="4845793"/>
            <a:ext cx="895416" cy="2829179"/>
          </a:xfrm>
          <a:prstGeom prst="rect">
            <a:avLst/>
          </a:prstGeom>
        </p:spPr>
      </p:pic>
      <p:pic>
        <p:nvPicPr>
          <p:cNvPr id="10" name="図 9" descr="緑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6687068-1E1F-7260-8F91-40CA46F7F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2" y="4843909"/>
            <a:ext cx="895416" cy="2829179"/>
          </a:xfrm>
          <a:prstGeom prst="rect">
            <a:avLst/>
          </a:prstGeom>
        </p:spPr>
      </p:pic>
      <p:pic>
        <p:nvPicPr>
          <p:cNvPr id="11" name="図 10" descr="緑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B4EB9A4-E34C-6D48-5939-5D0FEE226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36" y="2544597"/>
            <a:ext cx="615799" cy="1945693"/>
          </a:xfrm>
          <a:prstGeom prst="rect">
            <a:avLst/>
          </a:prstGeom>
        </p:spPr>
      </p:pic>
      <p:pic>
        <p:nvPicPr>
          <p:cNvPr id="12" name="図 11" descr="緑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1801A34-2530-DBBF-62BB-F1889863D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5" y="2527575"/>
            <a:ext cx="615799" cy="1945693"/>
          </a:xfrm>
          <a:prstGeom prst="rect">
            <a:avLst/>
          </a:prstGeom>
        </p:spPr>
      </p:pic>
      <p:pic>
        <p:nvPicPr>
          <p:cNvPr id="13" name="図 12" descr="緑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66B7656-B029-8FCC-F22A-4E5A4E273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48" y="830243"/>
            <a:ext cx="409288" cy="1293197"/>
          </a:xfrm>
          <a:prstGeom prst="rect">
            <a:avLst/>
          </a:prstGeom>
        </p:spPr>
      </p:pic>
      <p:pic>
        <p:nvPicPr>
          <p:cNvPr id="14" name="図 13" descr="緑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1F3AFD2-B20C-7B19-8209-09D55CCC5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" y="812647"/>
            <a:ext cx="409288" cy="129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1806</TotalTime>
  <Words>426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130</cp:revision>
  <cp:lastPrinted>2023-08-14T07:49:15Z</cp:lastPrinted>
  <dcterms:created xsi:type="dcterms:W3CDTF">2021-10-01T15:02:20Z</dcterms:created>
  <dcterms:modified xsi:type="dcterms:W3CDTF">2026-01-07T00:43:33Z</dcterms:modified>
</cp:coreProperties>
</file>