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1" d="100"/>
          <a:sy n="91" d="100"/>
        </p:scale>
        <p:origin x="1530" y="66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14780" y="764464"/>
            <a:ext cx="17392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ヴォラヴォレ・ペコリーノ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1386" y="1048565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すっきりとした酸味と豊かな風味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800" b="1" dirty="0">
              <a:solidFill>
                <a:schemeClr val="bg1"/>
              </a:solidFill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：ペコリーノ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地元の植物由来の天然酵母で発酵。発酵後の澱とともに熟成し、複雑な風味を引き出します。外観は淡い麦わら色に緑がかった輝き。香りはエルダーベリーや熟した果実、洋梨のニュアンスが特徴。すっきりとした酸味と豊かな風味、滑らかな口当たりが絶妙なバランスを保って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519596" y="5242855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すっきりとした酸味と豊かな風味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1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：ペコリーノ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5123" y="3040704"/>
            <a:ext cx="2566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すっきりとした酸味と豊かな風味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275934" y="4900232"/>
            <a:ext cx="3295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ヴォラヴォレ・ペコリーノ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758578" y="5240468"/>
            <a:ext cx="4008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すっきりとした酸味と豊かな風味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28341" y="3013655"/>
            <a:ext cx="255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すっきりとした酸味と豊かな風味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962637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0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：ペコリーノ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73014" y="1080007"/>
            <a:ext cx="2100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すっきりとした酸味と豊かな風味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地元の植物由来の天然酵母で発酵。発酵後の澱とともに熟成し、複雑な風味を引き出します。外観は淡い麦わら色に緑がかった輝き。香りはエルダーベリーや熟した果実、洋梨のニュアンスが特徴。すっきりとした酸味と豊かな風味、滑らかな口当たりが絶妙なバランスを保っています。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814780" y="2586563"/>
            <a:ext cx="292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ヴォラヴォレ・ペコリーノ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lang="ja-JP" altLang="en-US" sz="8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800" b="1" dirty="0">
              <a:solidFill>
                <a:schemeClr val="bg1"/>
              </a:solidFill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：ペコリーノ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3024731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0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：ペコリーノ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アブルッツォ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</a:t>
            </a:r>
            <a:r>
              <a:rPr lang="ja-JP" altLang="en-US" sz="1100" b="1" dirty="0">
                <a:solidFill>
                  <a:schemeClr val="bg1"/>
                </a:solidFill>
              </a:rPr>
              <a:t>カンティーナ・オルソーニャ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：ペコリーノ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：白・辛口・ライトボディ</a:t>
            </a:r>
          </a:p>
          <a:p>
            <a:endParaRPr kumimoji="1" lang="ja-JP" altLang="en-US" sz="11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41A6F9-FD30-8129-3788-3C22278DE02A}"/>
              </a:ext>
            </a:extLst>
          </p:cNvPr>
          <p:cNvSpPr txBox="1"/>
          <p:nvPr/>
        </p:nvSpPr>
        <p:spPr>
          <a:xfrm>
            <a:off x="6101604" y="770475"/>
            <a:ext cx="1718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ヴォラヴォレ・ペコリーノ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B02DDCE-70D7-9B71-5AB3-C67449145C87}"/>
              </a:ext>
            </a:extLst>
          </p:cNvPr>
          <p:cNvSpPr txBox="1"/>
          <p:nvPr/>
        </p:nvSpPr>
        <p:spPr>
          <a:xfrm>
            <a:off x="6190186" y="2579691"/>
            <a:ext cx="302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ヴォラヴォレ・ペコリーノ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F4FBBF-94FF-7F8B-CC47-B283573A8494}"/>
              </a:ext>
            </a:extLst>
          </p:cNvPr>
          <p:cNvSpPr txBox="1"/>
          <p:nvPr/>
        </p:nvSpPr>
        <p:spPr>
          <a:xfrm>
            <a:off x="6564443" y="4906657"/>
            <a:ext cx="324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  <a:latin typeface="+mn-ea"/>
              </a:rPr>
              <a:t>ヴォラヴォレ・ペコリーノ</a:t>
            </a:r>
          </a:p>
        </p:txBody>
      </p:sp>
      <p:pic>
        <p:nvPicPr>
          <p:cNvPr id="17" name="図 16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B6ACD2D-9FB6-921E-A5A5-7DCBB4AFA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7" y="4922767"/>
            <a:ext cx="872462" cy="2707114"/>
          </a:xfrm>
          <a:prstGeom prst="rect">
            <a:avLst/>
          </a:prstGeom>
        </p:spPr>
      </p:pic>
      <p:pic>
        <p:nvPicPr>
          <p:cNvPr id="18" name="図 17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C4D7953-10F4-6429-32EA-96F7F116A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3" y="4976052"/>
            <a:ext cx="872462" cy="2707114"/>
          </a:xfrm>
          <a:prstGeom prst="rect">
            <a:avLst/>
          </a:prstGeom>
        </p:spPr>
      </p:pic>
      <p:pic>
        <p:nvPicPr>
          <p:cNvPr id="19" name="図 18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C3F4583-FB5C-BED6-C39D-DFD189E07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7" y="2578278"/>
            <a:ext cx="612661" cy="1900992"/>
          </a:xfrm>
          <a:prstGeom prst="rect">
            <a:avLst/>
          </a:prstGeom>
        </p:spPr>
      </p:pic>
      <p:pic>
        <p:nvPicPr>
          <p:cNvPr id="20" name="図 19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696279-878A-A7F8-C663-FF516F549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56" y="2610743"/>
            <a:ext cx="612661" cy="1900992"/>
          </a:xfrm>
          <a:prstGeom prst="rect">
            <a:avLst/>
          </a:prstGeom>
        </p:spPr>
      </p:pic>
      <p:pic>
        <p:nvPicPr>
          <p:cNvPr id="22" name="図 21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57BD857-0B6F-FE5A-7201-702593869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3" y="752863"/>
            <a:ext cx="447418" cy="1388269"/>
          </a:xfrm>
          <a:prstGeom prst="rect">
            <a:avLst/>
          </a:prstGeom>
        </p:spPr>
      </p:pic>
      <p:pic>
        <p:nvPicPr>
          <p:cNvPr id="24" name="図 23" descr="緑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8D0B3D4-7E5E-A5F8-09CA-2E4D6C663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36" y="774974"/>
            <a:ext cx="447418" cy="138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1448</TotalTime>
  <Words>370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99</cp:revision>
  <cp:lastPrinted>2022-06-14T09:02:18Z</cp:lastPrinted>
  <dcterms:created xsi:type="dcterms:W3CDTF">2021-10-01T15:02:20Z</dcterms:created>
  <dcterms:modified xsi:type="dcterms:W3CDTF">2025-12-08T07:35:50Z</dcterms:modified>
</cp:coreProperties>
</file>