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3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09074" y="753946"/>
            <a:ext cx="2181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ヴォラヴォレ・パッセリーナ・スプマンテ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814780" y="1047178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心地よい酸味とフレッシュさ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IGT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生産者：カンティーナ・オルソーニャ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：パッセリーナ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栗の花粉酵母で発酵。ミツバチの巣の花粉から酵母を探し出し、選抜することに成功しました。鮮やかな麦わら色、細かな泡立ち。香りはパンの皮や白い花、白スグリの爽やかさ。味わいは心地よい酸味とフレッシュさ、品種特有の長い余韻が特徴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899688" y="5254223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心地よい酸味とフレッシュさ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アブルッツオ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：カンティーナ・オルソーニャ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：パッセリーナ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472216" y="3038586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心地よい酸味とフレッシュさ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958129" y="4889143"/>
            <a:ext cx="428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ヴォラヴォレ・パッセリーナ・スプマンテ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7089758" y="5242855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心地よい酸味とフレッシュさ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1124029" y="3002672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心地よい酸味とフレッシュさ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962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：カンティーナ・オルソーニャ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：パッセリーナ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6101604" y="1079983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心地よい酸味とフレッシュさ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>
                <a:solidFill>
                  <a:schemeClr val="bg1"/>
                </a:solidFill>
                <a:latin typeface="+mn-ea"/>
              </a:rPr>
              <a:t>栗の花粉酵母で発酵。ミツバチの巣の花粉から酵母を探し出し、選抜することに成功しました。鮮やかな麦わら色、細かな泡立ち。香りはパンの皮や白い花、白スグリの爽やかさ。味わいは心地よい酸味とフレッシュさ、品種特有の長い余韻が特徴です。</a:t>
            </a:r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753121" y="2587880"/>
            <a:ext cx="3149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ヴォラヴォレ・パッセリーナ・スプマンテ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IGT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生産者：カンティーナ・オルソーニャ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：パッセリーナ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味わい：白泡・辛口・ライトボディ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30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：カンティーナ・オルソーニャ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：パッセリーナ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アブルッツオ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：カンティーナ・オルソーニャ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：パッセリーナ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：白泡・辛口・ライトボディ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\3,200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\3,520)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\3,200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\3,520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3,520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D18E03-7D44-FA0E-5264-662866318A8D}"/>
              </a:ext>
            </a:extLst>
          </p:cNvPr>
          <p:cNvSpPr txBox="1"/>
          <p:nvPr/>
        </p:nvSpPr>
        <p:spPr>
          <a:xfrm>
            <a:off x="5977743" y="813244"/>
            <a:ext cx="216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ヴォラヴォレ・パッセリーナ・スプマンテ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B34938-0FC8-C1EA-4205-D7EAA6238D1D}"/>
              </a:ext>
            </a:extLst>
          </p:cNvPr>
          <p:cNvSpPr txBox="1"/>
          <p:nvPr/>
        </p:nvSpPr>
        <p:spPr>
          <a:xfrm>
            <a:off x="6048564" y="2624488"/>
            <a:ext cx="3229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ヴォラヴォレ・パッセリーナ・スプマンテ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67325B-0B1F-AF03-A18F-1F39AAF6A982}"/>
              </a:ext>
            </a:extLst>
          </p:cNvPr>
          <p:cNvSpPr txBox="1"/>
          <p:nvPr/>
        </p:nvSpPr>
        <p:spPr>
          <a:xfrm>
            <a:off x="6420048" y="4900732"/>
            <a:ext cx="415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ヴォラヴォレ・パッセリーナ・スプマンテ</a:t>
            </a:r>
          </a:p>
        </p:txBody>
      </p:sp>
      <p:pic>
        <p:nvPicPr>
          <p:cNvPr id="12" name="図 11" descr="Cgで描かれた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1EE61E-CE34-A1D0-74D0-5C3288996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3" y="4988964"/>
            <a:ext cx="700029" cy="2617033"/>
          </a:xfrm>
          <a:prstGeom prst="rect">
            <a:avLst/>
          </a:prstGeom>
        </p:spPr>
      </p:pic>
      <p:pic>
        <p:nvPicPr>
          <p:cNvPr id="13" name="図 12" descr="Cgで描かれた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A77B2A3-F566-7B81-5618-237F1C441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50" y="4988876"/>
            <a:ext cx="700029" cy="2617033"/>
          </a:xfrm>
          <a:prstGeom prst="rect">
            <a:avLst/>
          </a:prstGeom>
        </p:spPr>
      </p:pic>
      <p:pic>
        <p:nvPicPr>
          <p:cNvPr id="14" name="図 13" descr="Cgで描かれた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B0E3BCB-82C5-DC7B-9305-F5767EC04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20" y="2626977"/>
            <a:ext cx="490479" cy="1833637"/>
          </a:xfrm>
          <a:prstGeom prst="rect">
            <a:avLst/>
          </a:prstGeom>
        </p:spPr>
      </p:pic>
      <p:pic>
        <p:nvPicPr>
          <p:cNvPr id="15" name="図 14" descr="Cgで描かれた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D3FA6DD-A5D6-CBF6-7631-5E5690BBA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8" y="2598856"/>
            <a:ext cx="490479" cy="1833637"/>
          </a:xfrm>
          <a:prstGeom prst="rect">
            <a:avLst/>
          </a:prstGeom>
        </p:spPr>
      </p:pic>
      <p:pic>
        <p:nvPicPr>
          <p:cNvPr id="17" name="図 16" descr="Cgで描かれた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2A120B9-D1B9-A608-D038-7DDF6BA6A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35" y="826507"/>
            <a:ext cx="352756" cy="1318764"/>
          </a:xfrm>
          <a:prstGeom prst="rect">
            <a:avLst/>
          </a:prstGeom>
        </p:spPr>
      </p:pic>
      <p:pic>
        <p:nvPicPr>
          <p:cNvPr id="18" name="図 17" descr="Cgで描かれた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325EA6-D516-7B29-3E08-874890EAC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6" y="783343"/>
            <a:ext cx="352756" cy="13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360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102</cp:revision>
  <cp:lastPrinted>2022-06-14T09:02:18Z</cp:lastPrinted>
  <dcterms:created xsi:type="dcterms:W3CDTF">2021-10-01T15:02:20Z</dcterms:created>
  <dcterms:modified xsi:type="dcterms:W3CDTF">2025-12-08T07:37:05Z</dcterms:modified>
</cp:coreProperties>
</file>