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3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63286" y="724917"/>
            <a:ext cx="2164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パパイオアヌー・マラグジア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55168" y="987068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ギリシャ固有品種の個性が最大限に表現された魅惑的な白ワイン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生産者：パパイオアヌー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：マラグジア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マラグジア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％。フルボディで香りの高い個性を持つギリシャ固有の品種。生産量は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6000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本限定。花梨やメロン、イチジク、ミモザにジャスミンといった折り重なるような芳醇な香り。豊かな果実味と爽やかな酸味、余韻まで優雅な白ワイン。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08882" y="5321233"/>
            <a:ext cx="4101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>
                <a:solidFill>
                  <a:schemeClr val="bg1"/>
                </a:solidFill>
                <a:latin typeface="+mn-ea"/>
              </a:rPr>
              <a:t>ギリシャ固有品種の個性が最大限に表現された魅惑的な白ワイン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252198" y="2497984"/>
            <a:ext cx="284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パパヨアンヌ・マラグジア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232667" y="4825646"/>
            <a:ext cx="414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パパイオアヌー・マラグジア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マラグジア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％。フルボディで香りの高い個性を持つギリシャ固有の品種。生産量は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6000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本限定。花梨やメロン、イチジク、ミモザにジャスミンといった折り重なるような芳醇な香り。豊かな果実味と爽やかな酸味、余韻まで優雅な白ワイン。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6386" y="5321441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>
                <a:solidFill>
                  <a:schemeClr val="bg1"/>
                </a:solidFill>
                <a:latin typeface="+mn-ea"/>
              </a:rPr>
              <a:t>ギリシャ固有品種の個性が最大限に表現された魅惑的な白ワイン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98827" y="4813273"/>
            <a:ext cx="40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パパイオアヌー・マラグジア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1005107" y="2467583"/>
            <a:ext cx="284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パパイオアヌー・マラグジア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1010696" y="2885666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ギリシャ固有品種の個性が最大限に表現された魅惑的な白ワイン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：マラグジア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6102843" y="741196"/>
            <a:ext cx="2037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パパイオアヌー・マラグジア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1280888-6599-4BA5-8B06-2437C6914DCC}"/>
              </a:ext>
            </a:extLst>
          </p:cNvPr>
          <p:cNvSpPr txBox="1"/>
          <p:nvPr/>
        </p:nvSpPr>
        <p:spPr>
          <a:xfrm>
            <a:off x="5959716" y="980831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ギリシャ固有品種の個性が最大限に表現された魅惑的な白ワイン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D286F75-12C0-4539-B267-EF806B54A5D9}"/>
              </a:ext>
            </a:extLst>
          </p:cNvPr>
          <p:cNvSpPr txBox="1"/>
          <p:nvPr/>
        </p:nvSpPr>
        <p:spPr>
          <a:xfrm>
            <a:off x="5989356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生産者：パパイオアヌー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：マラグジア</a:t>
            </a:r>
            <a:endParaRPr kumimoji="1" lang="en-US" altLang="ja-JP" sz="800" b="1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>
                <a:solidFill>
                  <a:schemeClr val="bg1"/>
                </a:solidFill>
                <a:latin typeface="+mn-ea"/>
              </a:rPr>
              <a:t>味わい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：白・辛口・ミディアムボディ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ギリシャ固有品種の個性が最大限に表現された魅惑的な白ワイン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B83AACA-E08A-400E-9CF6-A280A03A80F5}"/>
              </a:ext>
            </a:extLst>
          </p:cNvPr>
          <p:cNvSpPr txBox="1"/>
          <p:nvPr/>
        </p:nvSpPr>
        <p:spPr>
          <a:xfrm>
            <a:off x="6197446" y="3443303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：マラグジア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：マラグジア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：マラグジア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69B0F9F-C678-48B5-9FA9-DECBB372448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2631D12-E871-4610-A057-DD25BB8E032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8567709-DF0D-43B7-8E12-876DF721071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B02C387-7EDA-499D-9592-54084788AD1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D5567282-543A-485E-9EC0-2FFD82A06C2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5FCA75D-310E-4B6B-92C3-12638363929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DF53CB98-A2AB-49D9-A377-1D233A3E078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CB17F22A-F786-4888-A7CC-12C01963D0B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5752E70-A34F-4582-8135-5822C2C82F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D4E8D64-450E-4714-892E-7189F3BE7EE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99D70DD5-07AC-4228-89DC-7D474C6301C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0DB7A10-0C3F-4618-A06F-41786D4CD46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58972F0D-DBBB-45BC-9A65-F9898E24D4B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A66100E8-9925-4F16-AAFB-6DD19EDFE8EB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09DA7E9C-2744-4A0E-AFB1-0B7C918631B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5FAA76C-A7FE-4A38-A2A6-ADA4AE770B1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CF35A11-9977-446A-A6E1-556A5ADAFB1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\3,850)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4A074E55-3E82-4E09-AD0F-62CDFA8B27D8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1FFA36B4-DF77-47BC-82AE-6F515C76A91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E99A29B2-46A5-4AD4-9734-858F94265A4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F2BC43F-4326-4530-964C-B6FC2204C22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\3,850)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55B62E4-169E-4C52-ABA5-846C2E03250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3,850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瓶の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6260848-EBF5-E5D1-553D-E27262A23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29" y="4956577"/>
            <a:ext cx="676466" cy="2696426"/>
          </a:xfrm>
          <a:prstGeom prst="rect">
            <a:avLst/>
          </a:prstGeom>
        </p:spPr>
      </p:pic>
      <p:pic>
        <p:nvPicPr>
          <p:cNvPr id="5" name="図 4" descr="瓶の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E135983-2774-AA0F-4CDB-73E73705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1" y="4956577"/>
            <a:ext cx="676466" cy="2696426"/>
          </a:xfrm>
          <a:prstGeom prst="rect">
            <a:avLst/>
          </a:prstGeom>
        </p:spPr>
      </p:pic>
      <p:pic>
        <p:nvPicPr>
          <p:cNvPr id="6" name="図 5" descr="瓶の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454BCFD-AC64-E8F2-E329-B9AF82CBA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96" y="2651872"/>
            <a:ext cx="440574" cy="1756148"/>
          </a:xfrm>
          <a:prstGeom prst="rect">
            <a:avLst/>
          </a:prstGeom>
        </p:spPr>
      </p:pic>
      <p:pic>
        <p:nvPicPr>
          <p:cNvPr id="7" name="図 6" descr="瓶の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0130F7A-AF44-5E50-921E-66A222BAA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" y="2651872"/>
            <a:ext cx="440574" cy="1756148"/>
          </a:xfrm>
          <a:prstGeom prst="rect">
            <a:avLst/>
          </a:prstGeom>
        </p:spPr>
      </p:pic>
      <p:pic>
        <p:nvPicPr>
          <p:cNvPr id="8" name="図 7" descr="瓶の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308C05F-E43A-9C3D-EA04-98D478A1B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69" y="813008"/>
            <a:ext cx="337813" cy="1346536"/>
          </a:xfrm>
          <a:prstGeom prst="rect">
            <a:avLst/>
          </a:prstGeom>
        </p:spPr>
      </p:pic>
      <p:pic>
        <p:nvPicPr>
          <p:cNvPr id="9" name="図 8" descr="瓶の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9B7FB0-166A-90F3-7561-849206A1B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0" y="793633"/>
            <a:ext cx="337813" cy="13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</TotalTime>
  <Words>358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99</cp:revision>
  <cp:lastPrinted>2023-09-14T05:14:23Z</cp:lastPrinted>
  <dcterms:created xsi:type="dcterms:W3CDTF">2021-10-01T15:02:20Z</dcterms:created>
  <dcterms:modified xsi:type="dcterms:W3CDTF">2025-08-19T07:58:36Z</dcterms:modified>
</cp:coreProperties>
</file>