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63286" y="724917"/>
            <a:ext cx="2164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55168" y="987068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希少なギリシャ産ピノノワール、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技巧派生産者の腕が光る一品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やさしく煮詰めたストロベリーやチェリーに、ほんのりバニラ香がのったやわらかくエレガントな香りが広がる。ピノノワールらしいシルキーな渋みとチャーミングな果実味は若くして整いがあり、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TPO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を選ばずに楽しめます。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321576"/>
            <a:ext cx="4101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希少なギリシャ産ピノノワール、技巧派生産者の腕が光る一品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252197" y="2497984"/>
            <a:ext cx="2872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232667" y="4825646"/>
            <a:ext cx="414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やさしく煮詰めたストロベリーやチェリーに、ほんのりバニラ香がのったやわらかくエレガントな香りが広がる。ピノノワールらしいシルキーな渋みとチャーミングな果実味は若くして整いがあり、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TPO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を選ばずに楽しめます。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6386" y="5321441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希少なギリシャ産ピノノワール、技巧派生産者の腕が光る一品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98827" y="4813273"/>
            <a:ext cx="40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899497" y="2454069"/>
            <a:ext cx="285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希少なギリシャ産ピノノワール、技巧派生産者の腕が光る一品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102843" y="741196"/>
            <a:ext cx="203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パパイオアヌー・ピノ・ノワール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59716" y="980831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希少なギリシャ産ピノノワール、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技巧派生産者の腕が光る一品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生産者：パパイオアヌー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希少なギリシャ産ピノノワール、技巧派生産者の腕が光る一品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ネメア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：パパイオアヌー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：赤・辛口・ミディアムボディ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69B0F9F-C678-48B5-9FA9-DECBB372448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2631D12-E871-4610-A057-DD25BB8E032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567709-DF0D-43B7-8E12-876DF721071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B02C387-7EDA-499D-9592-54084788AD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D5567282-543A-485E-9EC0-2FFD82A06C2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5FCA75D-310E-4B6B-92C3-12638363929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DF53CB98-A2AB-49D9-A377-1D233A3E078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CB17F22A-F786-4888-A7CC-12C01963D0B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5752E70-A34F-4582-8135-5822C2C82F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D4E8D64-450E-4714-892E-7189F3BE7EE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9D70DD5-07AC-4228-89DC-7D474C6301C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0DB7A10-0C3F-4618-A06F-41786D4CD46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58972F0D-DBBB-45BC-9A65-F9898E24D4B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66100E8-9925-4F16-AAFB-6DD19EDFE8E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09DA7E9C-2744-4A0E-AFB1-0B7C918631B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5FAA76C-A7FE-4A38-A2A6-ADA4AE770B1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CF35A11-9977-446A-A6E1-556A5ADAFB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\5,060)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4A074E55-3E82-4E09-AD0F-62CDFA8B27D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1FFA36B4-DF77-47BC-82AE-6F515C76A9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E99A29B2-46A5-4AD4-9734-858F94265A4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2BC43F-4326-4530-964C-B6FC2204C22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\5,060)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55B62E4-169E-4C52-ABA5-846C2E03250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chemeClr val="bg1"/>
                </a:solidFill>
                <a:latin typeface="+mn-ea"/>
              </a:rPr>
              <a:t>5,060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5E6813-916B-48F8-E32B-4E24E10DD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08" y="4924366"/>
            <a:ext cx="745221" cy="2652481"/>
          </a:xfrm>
          <a:prstGeom prst="rect">
            <a:avLst/>
          </a:prstGeom>
        </p:spPr>
      </p:pic>
      <p:pic>
        <p:nvPicPr>
          <p:cNvPr id="5" name="図 4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726D63F-DD3C-A027-178B-A8C3D6CA8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7" y="4948128"/>
            <a:ext cx="745221" cy="2652481"/>
          </a:xfrm>
          <a:prstGeom prst="rect">
            <a:avLst/>
          </a:prstGeom>
        </p:spPr>
      </p:pic>
      <p:pic>
        <p:nvPicPr>
          <p:cNvPr id="6" name="図 5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E1E08E1-E727-1397-0C74-9B7E14E5E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07" y="2632117"/>
            <a:ext cx="497910" cy="1772223"/>
          </a:xfrm>
          <a:prstGeom prst="rect">
            <a:avLst/>
          </a:prstGeom>
        </p:spPr>
      </p:pic>
      <p:pic>
        <p:nvPicPr>
          <p:cNvPr id="7" name="図 6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293DD8-D214-5A7D-7B63-7365B0B82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" y="2615886"/>
            <a:ext cx="497910" cy="1772223"/>
          </a:xfrm>
          <a:prstGeom prst="rect">
            <a:avLst/>
          </a:prstGeom>
        </p:spPr>
      </p:pic>
      <p:pic>
        <p:nvPicPr>
          <p:cNvPr id="8" name="図 7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CC0C63-AE25-29CA-46E1-04A9231B9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50" y="805014"/>
            <a:ext cx="386620" cy="1376107"/>
          </a:xfrm>
          <a:prstGeom prst="rect">
            <a:avLst/>
          </a:prstGeom>
        </p:spPr>
      </p:pic>
      <p:pic>
        <p:nvPicPr>
          <p:cNvPr id="9" name="図 8" descr="アルコールの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794D5A7-84BA-D70A-CCED-4956A0905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2" y="766203"/>
            <a:ext cx="386620" cy="13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342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100</cp:revision>
  <cp:lastPrinted>2023-09-14T05:14:23Z</cp:lastPrinted>
  <dcterms:created xsi:type="dcterms:W3CDTF">2021-10-01T15:02:20Z</dcterms:created>
  <dcterms:modified xsi:type="dcterms:W3CDTF">2025-08-19T07:50:28Z</dcterms:modified>
</cp:coreProperties>
</file>