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1" d="100"/>
          <a:sy n="91" d="100"/>
        </p:scale>
        <p:origin x="1530" y="6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55168" y="734032"/>
            <a:ext cx="2013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パパイオアヌー・アギオルギティコ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55168" y="987068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名前のとおりフェミニンな風味が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魅力のエレガントワイン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原産国：ギリシャ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生産者：パパイオアヌー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：アギオルギティコ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アギオルギティコは「ヘラクレスの血」と称されるネメアを代表するぶどう品種。干葡萄や完熟ベリー、バニラ、複雑で豊かな香り。豊かな渋みと味わい引き立てる酸、果実味のバランスが絶妙なフルボディ赤。＊ラベル記載の「サン・ジョルジュ」は、アギオルギティコの別称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321576"/>
            <a:ext cx="41014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名前のとおりフェミニンな風味が魅力のエレガントワイン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60742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86225" y="4887984"/>
            <a:ext cx="414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パパイオアヌー・アギオルギティコ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アギオルギティコは「ヘラクレスの血」と称されるネメアを代表するぶどう品種。干葡萄や完熟ベリー、バニラ、複雑で豊かな香り。豊かな渋みと味わい引き立てる酸、果実味のバランスが絶妙なフルボディ赤。＊ラベル記載の「サン・ジョルジュ」は、アギオルギティコの別称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6386" y="5321441"/>
            <a:ext cx="4160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名前のとおりフェミニンな風味が魅力のエレガントワイン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348351" y="4867549"/>
            <a:ext cx="406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パパイオアヌー・アギオルギティコ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740860" y="2520491"/>
            <a:ext cx="3181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パパイオアヌー・アギオルギティコ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名前のとおりフェミニンな風味が魅力のエレガントワイン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：パパイオアヌー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：アギオルギティコ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1280888-6599-4BA5-8B06-2437C6914DCC}"/>
              </a:ext>
            </a:extLst>
          </p:cNvPr>
          <p:cNvSpPr txBox="1"/>
          <p:nvPr/>
        </p:nvSpPr>
        <p:spPr>
          <a:xfrm>
            <a:off x="5959716" y="980831"/>
            <a:ext cx="21000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名前のとおりフェミニンな風味が魅力のエレガントワイ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ン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D286F75-12C0-4539-B267-EF806B54A5D9}"/>
              </a:ext>
            </a:extLst>
          </p:cNvPr>
          <p:cNvSpPr txBox="1"/>
          <p:nvPr/>
        </p:nvSpPr>
        <p:spPr>
          <a:xfrm>
            <a:off x="5989356" y="139388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原産国：ギリシャ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生産者：パパイオアヌー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：アギオルギティコ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196015" y="2875775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名前のとおりフェミニンな風味が魅力のエレガントワイン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EB83AACA-E08A-400E-9CF6-A280A03A80F5}"/>
              </a:ext>
            </a:extLst>
          </p:cNvPr>
          <p:cNvSpPr txBox="1"/>
          <p:nvPr/>
        </p:nvSpPr>
        <p:spPr>
          <a:xfrm>
            <a:off x="6197446" y="3443303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：パパイオアヌー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：アギオルギティコ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5" y="6463539"/>
            <a:ext cx="402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：パパイオアヌー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：アギオルギティコ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54179" y="6474751"/>
            <a:ext cx="396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：パパイオアヌー</a:t>
            </a:r>
            <a:endParaRPr kumimoji="1" lang="en-US" altLang="ja-JP" sz="1100" b="1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>
                <a:solidFill>
                  <a:schemeClr val="bg1"/>
                </a:solidFill>
                <a:latin typeface="+mn-ea"/>
              </a:rPr>
              <a:t>品種　　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：アギオルギティコ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869B0F9F-C678-48B5-9FA9-DECBB3724489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92631D12-E871-4610-A057-DD25BB8E032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08567709-DF0D-43B7-8E12-876DF7210719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FB02C387-7EDA-499D-9592-54084788AD1F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D5567282-543A-485E-9EC0-2FFD82A06C2E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A5FCA75D-310E-4B6B-92C3-126383639291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DF53CB98-A2AB-49D9-A377-1D233A3E0785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CB17F22A-F786-4888-A7CC-12C01963D0B5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F5752E70-A34F-4582-8135-5822C2C82FE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5D4E8D64-450E-4714-892E-7189F3BE7EE1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99D70DD5-07AC-4228-89DC-7D474C6301CC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10DB7A10-0C3F-4618-A06F-41786D4CD46A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58972F0D-DBBB-45BC-9A65-F9898E24D4B5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A66100E8-9925-4F16-AAFB-6DD19EDFE8EB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8" name="四角形: 角を丸くする 117">
              <a:extLst>
                <a:ext uri="{FF2B5EF4-FFF2-40B4-BE49-F238E27FC236}">
                  <a16:creationId xmlns:a16="http://schemas.microsoft.com/office/drawing/2014/main" id="{09DA7E9C-2744-4A0E-AFB1-0B7C918631B3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15FAA76C-A7FE-4A38-A2A6-ADA4AE770B13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7CF35A11-9977-446A-A6E1-556A5ADAFB11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\3,900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\4,290)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4A074E55-3E82-4E09-AD0F-62CDFA8B27D8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1FFA36B4-DF77-47BC-82AE-6F515C76A914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E99A29B2-46A5-4AD4-9734-858F94265A40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4F2BC43F-4326-4530-964C-B6FC2204C229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\3,900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\4,290)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C55B62E4-169E-4C52-ABA5-846C2E03250A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4,290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995C47-2981-0079-6915-A889431DDE26}"/>
              </a:ext>
            </a:extLst>
          </p:cNvPr>
          <p:cNvSpPr txBox="1"/>
          <p:nvPr/>
        </p:nvSpPr>
        <p:spPr>
          <a:xfrm>
            <a:off x="5959716" y="749835"/>
            <a:ext cx="2013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パパイオアヌー・アギオルギティコ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54F938-BFB1-1BB9-7D68-1191674D5C1F}"/>
              </a:ext>
            </a:extLst>
          </p:cNvPr>
          <p:cNvSpPr txBox="1"/>
          <p:nvPr/>
        </p:nvSpPr>
        <p:spPr>
          <a:xfrm>
            <a:off x="6044960" y="2525485"/>
            <a:ext cx="3181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パパイオアヌー・アギオルギティコ</a:t>
            </a:r>
          </a:p>
        </p:txBody>
      </p:sp>
      <p:pic>
        <p:nvPicPr>
          <p:cNvPr id="6" name="図 5" descr="アルコールの瓶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A8114B6-AAB5-99CC-9F5A-C1A90BA4A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44" y="4919707"/>
            <a:ext cx="752075" cy="2696868"/>
          </a:xfrm>
          <a:prstGeom prst="rect">
            <a:avLst/>
          </a:prstGeom>
        </p:spPr>
      </p:pic>
      <p:pic>
        <p:nvPicPr>
          <p:cNvPr id="7" name="図 6" descr="アルコールの瓶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6787401-5CA5-CF37-94A5-712F5A421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7" y="4958227"/>
            <a:ext cx="752075" cy="2696868"/>
          </a:xfrm>
          <a:prstGeom prst="rect">
            <a:avLst/>
          </a:prstGeom>
        </p:spPr>
      </p:pic>
      <p:pic>
        <p:nvPicPr>
          <p:cNvPr id="8" name="図 7" descr="アルコールの瓶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DC37CF4-4E1B-F0BB-9EF8-C8C5FF07A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926" y="2602024"/>
            <a:ext cx="487769" cy="1749090"/>
          </a:xfrm>
          <a:prstGeom prst="rect">
            <a:avLst/>
          </a:prstGeom>
        </p:spPr>
      </p:pic>
      <p:pic>
        <p:nvPicPr>
          <p:cNvPr id="9" name="図 8" descr="アルコールの瓶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6D1FDEA-EBE7-D29A-872F-4C4D394E9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8" y="2602024"/>
            <a:ext cx="487769" cy="1749090"/>
          </a:xfrm>
          <a:prstGeom prst="rect">
            <a:avLst/>
          </a:prstGeom>
        </p:spPr>
      </p:pic>
      <p:pic>
        <p:nvPicPr>
          <p:cNvPr id="10" name="図 9" descr="アルコールの瓶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114994D-E24D-BBE2-0021-9819EAC0D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88" y="796430"/>
            <a:ext cx="386594" cy="1386286"/>
          </a:xfrm>
          <a:prstGeom prst="rect">
            <a:avLst/>
          </a:prstGeom>
        </p:spPr>
      </p:pic>
      <p:pic>
        <p:nvPicPr>
          <p:cNvPr id="11" name="図 10" descr="アルコールの瓶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85969FB-8816-51F5-EB94-06AC93E79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1" y="761114"/>
            <a:ext cx="386594" cy="13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</TotalTime>
  <Words>346</Words>
  <Application>Microsoft Office PowerPoint</Application>
  <PresentationFormat>ユーザー設定</PresentationFormat>
  <Paragraphs>53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97</cp:revision>
  <cp:lastPrinted>2023-09-14T05:14:23Z</cp:lastPrinted>
  <dcterms:created xsi:type="dcterms:W3CDTF">2021-10-01T15:02:20Z</dcterms:created>
  <dcterms:modified xsi:type="dcterms:W3CDTF">2025-08-19T07:38:53Z</dcterms:modified>
</cp:coreProperties>
</file>