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14780" y="753774"/>
            <a:ext cx="1663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ヴァイアラ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ランブルスコ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814780" y="1047178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生産者：ヴァイアラ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：ランブルスコ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味わい：赤泡・甘口・ライトボディ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紫のハイライトが入った濃いルビーレッド色。表現力豊かで力強く、熟した黒い果実、レッドチェリー、イチゴジャム、プラム、ハーブが感じられる、バリエーション豊かなワインです。素晴らしい凝縮感と複雑さがあり、リッチでまろやか。バランスのとれた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899688" y="5254223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エミリア・ロマーニャ生産者　：ヴァイアラ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：ランブルスコ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：赤泡・甘口・ライトボディ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472216" y="3038586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485213" y="4889143"/>
            <a:ext cx="330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ヴァイアラ</a:t>
            </a:r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ランブルスコ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7089758" y="5242855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1124029" y="3002672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962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エミリア・ロマーニャ生産者　：ヴァイアラ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：ランブルスコ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：赤泡・甘口・ライトボディ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6101604" y="1079983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紫のハイライトが入った濃いルビーレッド色。表現力豊かで力強く、熟した黒い果実、レッドチェリー、イチゴジャム、プラム、ハーブが感じられる、バリエーション豊かなワインです。素晴らしい凝縮感と複雑さがあり、リッチでまろやか。バランスのとれたワインです。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49702" y="2619613"/>
            <a:ext cx="307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ヴァイアラ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ランブルスコ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/IGP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プーリア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生産者：ヴァイアラ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：ランブルスコ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味わい：赤泡・甘口・ライトボディ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30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エミリア・ロマーニャ生産者　：ヴァイアラ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：ランブルスコ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：赤泡・甘口・ライトボディ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エミリア・ロマーニャ生産者　：ヴァイアラ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：ランブルスコ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：赤泡・甘口・ライトボディ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\2,200)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\2,200)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2,200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ボトル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E4C34E9-65DD-93AC-9C95-0BFABC44A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" y="763117"/>
            <a:ext cx="462101" cy="1382436"/>
          </a:xfrm>
          <a:prstGeom prst="rect">
            <a:avLst/>
          </a:prstGeom>
        </p:spPr>
      </p:pic>
      <p:pic>
        <p:nvPicPr>
          <p:cNvPr id="6" name="図 5" descr="ボトル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2A3360-B092-97F0-457E-8F649EA94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4" y="794080"/>
            <a:ext cx="463102" cy="1385430"/>
          </a:xfrm>
          <a:prstGeom prst="rect">
            <a:avLst/>
          </a:prstGeom>
        </p:spPr>
      </p:pic>
      <p:pic>
        <p:nvPicPr>
          <p:cNvPr id="8" name="図 7" descr="ボトル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8D6343-1ED8-E51C-4C55-5B1A89B3E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0" y="2613494"/>
            <a:ext cx="632441" cy="1892031"/>
          </a:xfrm>
          <a:prstGeom prst="rect">
            <a:avLst/>
          </a:prstGeom>
        </p:spPr>
      </p:pic>
      <p:pic>
        <p:nvPicPr>
          <p:cNvPr id="9" name="図 8" descr="ボトル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3D135A-A846-F940-14A5-CAA57AB48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3" y="2588794"/>
            <a:ext cx="640467" cy="1916041"/>
          </a:xfrm>
          <a:prstGeom prst="rect">
            <a:avLst/>
          </a:prstGeom>
        </p:spPr>
      </p:pic>
      <p:pic>
        <p:nvPicPr>
          <p:cNvPr id="10" name="図 9" descr="ボトル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9DA012-E742-9194-EEBD-C40AE158A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2" y="4978819"/>
            <a:ext cx="904895" cy="2707113"/>
          </a:xfrm>
          <a:prstGeom prst="rect">
            <a:avLst/>
          </a:prstGeom>
        </p:spPr>
      </p:pic>
      <p:pic>
        <p:nvPicPr>
          <p:cNvPr id="11" name="図 10" descr="ボトル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A660F6-66F3-B6D2-4389-F7C544BD0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56" y="4971942"/>
            <a:ext cx="904895" cy="27071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D18E03-7D44-FA0E-5264-662866318A8D}"/>
              </a:ext>
            </a:extLst>
          </p:cNvPr>
          <p:cNvSpPr txBox="1"/>
          <p:nvPr/>
        </p:nvSpPr>
        <p:spPr>
          <a:xfrm>
            <a:off x="6090936" y="781282"/>
            <a:ext cx="1663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ヴァイアラ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ランブルスコ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B34938-0FC8-C1EA-4205-D7EAA6238D1D}"/>
              </a:ext>
            </a:extLst>
          </p:cNvPr>
          <p:cNvSpPr txBox="1"/>
          <p:nvPr/>
        </p:nvSpPr>
        <p:spPr>
          <a:xfrm>
            <a:off x="6157887" y="2624904"/>
            <a:ext cx="307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ヴァイアラ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ランブルスコ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67325B-0B1F-AF03-A18F-1F39AAF6A982}"/>
              </a:ext>
            </a:extLst>
          </p:cNvPr>
          <p:cNvSpPr txBox="1"/>
          <p:nvPr/>
        </p:nvSpPr>
        <p:spPr>
          <a:xfrm>
            <a:off x="6595332" y="4889143"/>
            <a:ext cx="330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ヴァイアラ</a:t>
            </a:r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ランブルスコ</a:t>
            </a: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1364</TotalTime>
  <Words>316</Words>
  <Application>Microsoft Office PowerPoint</Application>
  <PresentationFormat>ユーザー設定</PresentationFormat>
  <Paragraphs>48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95</cp:revision>
  <cp:lastPrinted>2022-06-14T09:02:18Z</cp:lastPrinted>
  <dcterms:created xsi:type="dcterms:W3CDTF">2021-10-01T15:02:20Z</dcterms:created>
  <dcterms:modified xsi:type="dcterms:W3CDTF">2025-08-15T08:59:09Z</dcterms:modified>
</cp:coreProperties>
</file>