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91076" y="695116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クレマン・ド・ボルドー・ブリュット・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プレシャス・デイ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923" y="1008105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9559" y="559606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ミシェル・ロランは、数多くのワイナリーの名声を高めた「世界が認めるワインコンサルタント」の一人。その彼が、自らのルーツであるボルドーにおいて自ら醸造責任者となり手がけたのが、この「レイモン ユエ」です。味わいのテーマは「原点回帰」。しっかりとしたコクが中心の飲み飽きしないタイプです。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334" y="530390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439" y="559267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solidFill>
                  <a:schemeClr val="bg1"/>
                </a:solidFill>
                <a:latin typeface="+mn-ea"/>
              </a:rPr>
              <a:t>ミシェル・ロランは、数多くのワイナリーの名声を高めた「世界が認めるワインコンサルタント」の一人。その彼が、自らのルーツであるボルドーにおいて自ら醸造責任者となり手がけたのが、この「レイモン ユエ」です。味わいのテーマは「原点回帰」。しっかりとしたコクが中心の飲み飽きしないタイプです。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699234"/>
            <a:ext cx="2619999" cy="1474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83268" y="135723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952841" y="4040589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822248" y="3372507"/>
            <a:ext cx="31027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クレマン・ド・ボルドー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04168" y="1386994"/>
            <a:ext cx="24573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クレマン・ド・ボルドー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71390" y="3467576"/>
            <a:ext cx="30862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クレマン・ド・ボルドー生産者：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グラン・シェ・ド・フランス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364685" y="6434236"/>
            <a:ext cx="39042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辛口・ミディアムボディ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63516" y="2440564"/>
            <a:ext cx="299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クレマン・ド・ボルドー・ブリュット・プレシャス・デイ 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46334" y="4708304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solidFill>
                  <a:schemeClr val="bg1"/>
                </a:solidFill>
                <a:latin typeface="+mn-ea"/>
              </a:rPr>
              <a:t>クレマン・ド・ボルドー・ブリュット・プレシャス・デイ 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5984759" y="1376054"/>
            <a:ext cx="249197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 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クレマン・ド・ボルドー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生産者：グラン・シェ・ド・フランス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BEBB311-1E2B-49FD-8697-3D0EF711AE55}"/>
              </a:ext>
            </a:extLst>
          </p:cNvPr>
          <p:cNvSpPr txBox="1"/>
          <p:nvPr/>
        </p:nvSpPr>
        <p:spPr>
          <a:xfrm>
            <a:off x="5945188" y="716537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クレマン・ド・ボルドー・ブリュット・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プレシャス・デイ 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4FDAEDE0-5057-4A9E-A72A-5AE2788264A4}"/>
              </a:ext>
            </a:extLst>
          </p:cNvPr>
          <p:cNvSpPr txBox="1"/>
          <p:nvPr/>
        </p:nvSpPr>
        <p:spPr>
          <a:xfrm>
            <a:off x="6171390" y="2522310"/>
            <a:ext cx="299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クレマン・ド・ボルドー・ブリュット・プレシャス・デイ 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B5C47E-38DF-4D3C-B680-A117EB9CEB65}"/>
              </a:ext>
            </a:extLst>
          </p:cNvPr>
          <p:cNvSpPr txBox="1"/>
          <p:nvPr/>
        </p:nvSpPr>
        <p:spPr>
          <a:xfrm>
            <a:off x="6325195" y="4719963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クレマン・ド・ボルドー・ブリュット・プレシャス・デイ 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14139" y="1030836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2EC1072-82DE-4943-9BF1-73E519124FF4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C0967F34-9B39-4F4C-9370-AD078684BF5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E3B9D033-5F78-47ED-8761-AC49994F99F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F5DBEEA5-9017-4A91-AE71-2E4928A1CD65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EAFFCBE2-32C1-4149-A7A7-DB7D7327ADF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3B7EB6FC-20F1-44B9-8F17-4FEE819B051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908BBFD-D36C-4477-B968-2BF5EA0073EA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74690932-70B6-4C9A-9DDD-C31D85C2E404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E375AFA0-18EF-42C8-87AA-EB329E152D6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C6E1343-70C0-416C-ABD6-47BA28F87723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18E49CE6-BFA8-453E-BB0E-3E4DE8FF2E88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D823B581-EE16-4597-AA86-AAE15B4C9F9B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283FE3DB-830B-44B4-8395-373FC79749C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9DF63CDE-D9D9-4C7A-838C-092133B2B3D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5CCBA619-70EF-4605-A858-9251AFCAD73C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30D4BCCF-1FB0-49F3-BA89-F219BBCB724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2F1A51E-7378-410B-9D78-70143E36244E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\3,520)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BCA9D555-C1A2-4810-8E00-8B1CDDEC57C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CDF94FB4-DF9A-460F-9358-BBBD999B887A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73803CA9-1282-4693-AB4E-3E06C824F216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1B9277A-D188-4E97-9F2A-0F6F89BD737C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\3,520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C36D372-3316-45AB-BF5B-DE8FFFD3797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3,520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白いバックグラウンドの前に立っているアルコ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68CCA50-8EDC-989A-19E6-F2C5B87D2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6" y="761023"/>
            <a:ext cx="370964" cy="1329870"/>
          </a:xfrm>
          <a:prstGeom prst="rect">
            <a:avLst/>
          </a:prstGeom>
        </p:spPr>
      </p:pic>
      <p:pic>
        <p:nvPicPr>
          <p:cNvPr id="5" name="図 4" descr="白いバックグラウンドの前に立っているアルコ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5159F5-40AF-8F82-D1E4-17AD62DAC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91" y="804657"/>
            <a:ext cx="370964" cy="1329870"/>
          </a:xfrm>
          <a:prstGeom prst="rect">
            <a:avLst/>
          </a:prstGeom>
        </p:spPr>
      </p:pic>
      <p:pic>
        <p:nvPicPr>
          <p:cNvPr id="6" name="図 5" descr="白いバックグラウンドの前に立っているアルコ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E44FB6C-D614-3CA2-7BAA-DD41622AE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6" y="2472855"/>
            <a:ext cx="537543" cy="1927040"/>
          </a:xfrm>
          <a:prstGeom prst="rect">
            <a:avLst/>
          </a:prstGeom>
        </p:spPr>
      </p:pic>
      <p:pic>
        <p:nvPicPr>
          <p:cNvPr id="7" name="図 6" descr="白いバックグラウンドの前に立っているアルコ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EC614DD-155A-21B3-D6E4-5E1AAEC2C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4" y="2560607"/>
            <a:ext cx="537543" cy="1927040"/>
          </a:xfrm>
          <a:prstGeom prst="rect">
            <a:avLst/>
          </a:prstGeom>
        </p:spPr>
      </p:pic>
      <p:pic>
        <p:nvPicPr>
          <p:cNvPr id="9" name="図 8" descr="白いバックグラウンドの前に立っているアルコ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F4FC25-908E-6877-850F-A68FAE76A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4" y="4819438"/>
            <a:ext cx="771141" cy="2764469"/>
          </a:xfrm>
          <a:prstGeom prst="rect">
            <a:avLst/>
          </a:prstGeom>
        </p:spPr>
      </p:pic>
      <p:pic>
        <p:nvPicPr>
          <p:cNvPr id="10" name="図 9" descr="白いバックグラウンドの前に立っているアルコ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F1FF9F-9D60-3264-0D56-73AB5A487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82" y="4802067"/>
            <a:ext cx="771141" cy="27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520</Words>
  <Application>Microsoft Office PowerPoint</Application>
  <PresentationFormat>ユーザー設定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107</cp:revision>
  <cp:lastPrinted>2022-06-14T09:02:18Z</cp:lastPrinted>
  <dcterms:created xsi:type="dcterms:W3CDTF">2021-10-01T15:02:20Z</dcterms:created>
  <dcterms:modified xsi:type="dcterms:W3CDTF">2025-08-15T09:00:57Z</dcterms:modified>
</cp:coreProperties>
</file>