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>
        <p:scale>
          <a:sx n="110" d="100"/>
          <a:sy n="110" d="100"/>
        </p:scale>
        <p:origin x="888" y="-222"/>
      </p:cViewPr>
      <p:guideLst>
        <p:guide orient="horz" pos="2472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376517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14794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837869" y="771578"/>
            <a:ext cx="191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ミルビュイ・クレマン・ド・ブルゴーニュ・ブリュット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779222" y="134957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味わい：泡白・辛口・ミディアムボディ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819545" y="1336577"/>
            <a:ext cx="18349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72252" y="5585484"/>
            <a:ext cx="4041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クレマン・ド・ブルゴーニュ発祥の地、コート・シャロネーズで造られたミルビュイの意欲作。収穫はすべて手摘みで行い、品質を守るために空気圧で優しく圧搾しています。ワインはマロラクティック発酵を経て、法定の</a:t>
            </a:r>
            <a:r>
              <a:rPr kumimoji="1" lang="en-US" altLang="ja-JP" sz="900" dirty="0">
                <a:solidFill>
                  <a:schemeClr val="bg1"/>
                </a:solidFill>
                <a:latin typeface="+mn-ea"/>
              </a:rPr>
              <a:t>9</a:t>
            </a:r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か月を大きく上回る、平均</a:t>
            </a:r>
            <a:r>
              <a:rPr kumimoji="1" lang="en-US" altLang="ja-JP" sz="900" dirty="0">
                <a:solidFill>
                  <a:schemeClr val="bg1"/>
                </a:solidFill>
                <a:latin typeface="+mn-ea"/>
              </a:rPr>
              <a:t>18〜24</a:t>
            </a:r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か月の長期熟成を実施。シャルドネの引き締まった酸味と、ピノ・ノワールのふくよかさが見事に調和した味わいは、食前酒としてはもちろん、食後まで幅広い料理と相性抜群です。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89867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89867" y="652607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48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13706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101" y="7076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133833" y="1369740"/>
            <a:ext cx="182920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806360" y="1111249"/>
            <a:ext cx="197814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長期熟成の複雑かつ繊細な味わい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BBDCC58E-934A-4A3F-8ADB-2D2E7466D770}"/>
              </a:ext>
            </a:extLst>
          </p:cNvPr>
          <p:cNvSpPr txBox="1"/>
          <p:nvPr/>
        </p:nvSpPr>
        <p:spPr>
          <a:xfrm>
            <a:off x="930460" y="3037201"/>
            <a:ext cx="2631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長期熟成の複雑かつ繊細な味わい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39531BE-B662-4B2D-A44C-276603A39C45}"/>
              </a:ext>
            </a:extLst>
          </p:cNvPr>
          <p:cNvSpPr txBox="1"/>
          <p:nvPr/>
        </p:nvSpPr>
        <p:spPr>
          <a:xfrm>
            <a:off x="6290193" y="3057336"/>
            <a:ext cx="2631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長期熟成の複雑かつ繊細な味わい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4162395-BC29-414D-917C-EED6A06ABFE1}"/>
              </a:ext>
            </a:extLst>
          </p:cNvPr>
          <p:cNvSpPr txBox="1"/>
          <p:nvPr/>
        </p:nvSpPr>
        <p:spPr>
          <a:xfrm>
            <a:off x="1773845" y="5217847"/>
            <a:ext cx="2395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長期熟成の複雑かつ繊細な味わい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CC5F792-68C4-47C8-8F20-E5BC5BE383DE}"/>
              </a:ext>
            </a:extLst>
          </p:cNvPr>
          <p:cNvSpPr txBox="1"/>
          <p:nvPr/>
        </p:nvSpPr>
        <p:spPr>
          <a:xfrm>
            <a:off x="7174147" y="5271168"/>
            <a:ext cx="2412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長期熟成の複雑かつ繊細な味わい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A8269213-F48E-4D35-A294-F807363DB95B}"/>
              </a:ext>
            </a:extLst>
          </p:cNvPr>
          <p:cNvSpPr txBox="1"/>
          <p:nvPr/>
        </p:nvSpPr>
        <p:spPr>
          <a:xfrm>
            <a:off x="6374677" y="5590425"/>
            <a:ext cx="4011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クレマン・ド・ブルゴーニュ発祥の地、コート・シャロネーズで造られたミルビュイの意欲作。収穫はすべて手摘みで行い、品質を守るために空気圧で優しく圧搾しています。ワインはマロラクティック発酵を経て、法定の</a:t>
            </a:r>
            <a:r>
              <a:rPr kumimoji="1" lang="en-US" altLang="ja-JP" sz="900" dirty="0">
                <a:solidFill>
                  <a:schemeClr val="bg1"/>
                </a:solidFill>
                <a:latin typeface="+mn-ea"/>
              </a:rPr>
              <a:t>9</a:t>
            </a:r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か月を大きく上回る、平均</a:t>
            </a:r>
            <a:r>
              <a:rPr kumimoji="1" lang="en-US" altLang="ja-JP" sz="900" dirty="0">
                <a:solidFill>
                  <a:schemeClr val="bg1"/>
                </a:solidFill>
                <a:latin typeface="+mn-ea"/>
              </a:rPr>
              <a:t>18〜24</a:t>
            </a:r>
            <a:r>
              <a:rPr kumimoji="1" lang="ja-JP" altLang="en-US" sz="900" dirty="0">
                <a:solidFill>
                  <a:schemeClr val="bg1"/>
                </a:solidFill>
                <a:latin typeface="+mn-ea"/>
              </a:rPr>
              <a:t>か月の長期熟成を実施。シャルドネの引き締まった酸味と、ピノ・ノワールのふくよかさが見事に調和した味わいは、食前酒としてはもちろん、食後まで幅広い料理と相性抜群です。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C5DB803-5210-4B1D-B73A-5F7955C70ACA}"/>
              </a:ext>
            </a:extLst>
          </p:cNvPr>
          <p:cNvSpPr txBox="1"/>
          <p:nvPr/>
        </p:nvSpPr>
        <p:spPr>
          <a:xfrm>
            <a:off x="6133833" y="1151252"/>
            <a:ext cx="194574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長期熟成の複雑かつ繊細な味わい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D59895E3-1A26-4721-BF74-C24C8002D729}"/>
              </a:ext>
            </a:extLst>
          </p:cNvPr>
          <p:cNvSpPr txBox="1"/>
          <p:nvPr/>
        </p:nvSpPr>
        <p:spPr>
          <a:xfrm>
            <a:off x="6144076" y="1392605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味わい：泡白・辛口・ミディアムボディ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EC70FAD6-FBAB-4420-BD43-38B845319AC7}"/>
              </a:ext>
            </a:extLst>
          </p:cNvPr>
          <p:cNvSpPr txBox="1"/>
          <p:nvPr/>
        </p:nvSpPr>
        <p:spPr>
          <a:xfrm>
            <a:off x="941012" y="3361674"/>
            <a:ext cx="2851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味わい：泡白・辛口・ミディアムボディ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D4C6A234-8E68-452B-B71A-91793DE2EA6B}"/>
              </a:ext>
            </a:extLst>
          </p:cNvPr>
          <p:cNvSpPr txBox="1"/>
          <p:nvPr/>
        </p:nvSpPr>
        <p:spPr>
          <a:xfrm>
            <a:off x="6290193" y="3383451"/>
            <a:ext cx="283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生産者：ヴィニュロン・ド・ビュクシー品種　：ピノ・ノワール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味わい：泡白・辛口・ミディアムボディ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E7C3EC4F-EFBA-4E5C-9D03-F9CAA5622A02}"/>
              </a:ext>
            </a:extLst>
          </p:cNvPr>
          <p:cNvSpPr txBox="1"/>
          <p:nvPr/>
        </p:nvSpPr>
        <p:spPr>
          <a:xfrm>
            <a:off x="1097775" y="6536948"/>
            <a:ext cx="30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味わい：泡白・辛口・ミディアムボディ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01A909E9-79C5-4B02-AE28-619826E7D157}"/>
              </a:ext>
            </a:extLst>
          </p:cNvPr>
          <p:cNvSpPr txBox="1"/>
          <p:nvPr/>
        </p:nvSpPr>
        <p:spPr>
          <a:xfrm>
            <a:off x="6419323" y="6527878"/>
            <a:ext cx="2907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味わい：泡白・辛口・ミディアムボディ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167DA90-3854-4160-8AC5-019959FBB488}"/>
              </a:ext>
            </a:extLst>
          </p:cNvPr>
          <p:cNvSpPr txBox="1"/>
          <p:nvPr/>
        </p:nvSpPr>
        <p:spPr>
          <a:xfrm>
            <a:off x="1139157" y="2625214"/>
            <a:ext cx="223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ミルビュイ・クレマン・ド・ブルゴーニュ・ブリュット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57266D0-C503-462E-AA03-A16500ED2561}"/>
              </a:ext>
            </a:extLst>
          </p:cNvPr>
          <p:cNvSpPr txBox="1"/>
          <p:nvPr/>
        </p:nvSpPr>
        <p:spPr>
          <a:xfrm>
            <a:off x="697553" y="4823879"/>
            <a:ext cx="5175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ミルビュイ・クレマン・ド・ブルゴーニュ・ブリュット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279061C4-5332-4BE0-9AEC-E8DFD0F076E0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896CA560-0FF8-421C-B6EE-308CE41F321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6FD7FBFF-21CB-4D5B-B843-98283B157E91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DCE12C11-003A-4AF5-BA44-A589AC66934F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6FC1DF6C-D283-4AF0-B1B8-21FFFD2BE30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E9558B34-FA83-4B6A-A190-FA0A111986AA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07D3636C-9BBD-4BBF-A9C0-7830442F082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D7113579-D8B2-499C-8D1E-DB0941225D70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BDCECDD9-4CE0-4BD5-9A3D-28C2FAED4BE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08B1F0A-5123-4D65-9720-B69364E8126C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F56968DC-A49C-4AE8-A458-B4372D570621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9E414746-CC9F-49A9-806B-3E574CDDF91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6B0B5079-64ED-42AD-ADC5-451000185389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2B0E0286-FFAF-4123-9AAA-B4231AFF287C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ADF07863-4ABA-451A-8E3E-004F7AC2919A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E48EE58F-F2E5-4A1D-B7E7-166BE1F17A9C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1C635C02-58D0-45C8-BB26-CE0592DC3E8F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\5,000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\5,500)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AA5BBCFD-841E-4463-8E8E-2C616ED71F92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ACEEBD32-C0CF-4C75-B600-A61C8EC4D77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3E0687F4-6BC4-4987-9574-58EDD64314B4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4E428A6-9ABB-4747-BBBB-0B3CA59D97D6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\5,000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\5,500)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4F6D0C16-02BD-41C8-8BD6-053C459CA7C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5,500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D70B136-713B-61C0-EB27-551E5789F962}"/>
              </a:ext>
            </a:extLst>
          </p:cNvPr>
          <p:cNvSpPr txBox="1"/>
          <p:nvPr/>
        </p:nvSpPr>
        <p:spPr>
          <a:xfrm>
            <a:off x="6140543" y="801417"/>
            <a:ext cx="183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ミルビュイ・クレマン・ド・ブルゴーニュ・ブリュット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DE5FD4-98EF-77CA-B8C4-9D7ABC7D5EEF}"/>
              </a:ext>
            </a:extLst>
          </p:cNvPr>
          <p:cNvSpPr txBox="1"/>
          <p:nvPr/>
        </p:nvSpPr>
        <p:spPr>
          <a:xfrm>
            <a:off x="6419323" y="2597565"/>
            <a:ext cx="224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ミルビュイ・クレマン・ド・ブルゴーニュ・ブリュット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74A465-B79C-19EF-3077-A2CD2EC035D5}"/>
              </a:ext>
            </a:extLst>
          </p:cNvPr>
          <p:cNvSpPr txBox="1"/>
          <p:nvPr/>
        </p:nvSpPr>
        <p:spPr>
          <a:xfrm>
            <a:off x="6046969" y="4853202"/>
            <a:ext cx="4667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ミルビュイ・クレマン・ド・ブルゴーニュ・ブリュット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4" name="図 13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AC9390A-0366-F577-ACCA-40B233442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9" y="2722084"/>
            <a:ext cx="464669" cy="1723576"/>
          </a:xfrm>
          <a:prstGeom prst="rect">
            <a:avLst/>
          </a:prstGeom>
        </p:spPr>
      </p:pic>
      <p:pic>
        <p:nvPicPr>
          <p:cNvPr id="19" name="図 18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F607CF7-D004-7F08-B47F-CF77ACF90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14" y="2699489"/>
            <a:ext cx="464669" cy="1723576"/>
          </a:xfrm>
          <a:prstGeom prst="rect">
            <a:avLst/>
          </a:prstGeom>
        </p:spPr>
      </p:pic>
      <p:pic>
        <p:nvPicPr>
          <p:cNvPr id="20" name="図 19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B725DDB-CADB-F289-C473-441D7BA07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0" y="5226258"/>
            <a:ext cx="660163" cy="2448714"/>
          </a:xfrm>
          <a:prstGeom prst="rect">
            <a:avLst/>
          </a:prstGeom>
        </p:spPr>
      </p:pic>
      <p:pic>
        <p:nvPicPr>
          <p:cNvPr id="22" name="図 21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51C4EAE-9CA3-0941-7A6F-107A56163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99" y="5215113"/>
            <a:ext cx="660163" cy="2448714"/>
          </a:xfrm>
          <a:prstGeom prst="rect">
            <a:avLst/>
          </a:prstGeom>
        </p:spPr>
      </p:pic>
      <p:pic>
        <p:nvPicPr>
          <p:cNvPr id="24" name="図 23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DEAA12A-F8CF-813C-9828-8C9741468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66" y="826184"/>
            <a:ext cx="359468" cy="1333360"/>
          </a:xfrm>
          <a:prstGeom prst="rect">
            <a:avLst/>
          </a:prstGeom>
        </p:spPr>
      </p:pic>
      <p:pic>
        <p:nvPicPr>
          <p:cNvPr id="26" name="図 25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60EE7FD-F2C9-9675-6CAE-69608EE42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6" y="806164"/>
            <a:ext cx="359468" cy="133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1629</TotalTime>
  <Words>502</Words>
  <Application>Microsoft Office PowerPoint</Application>
  <PresentationFormat>ユーザー設定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123</cp:revision>
  <cp:lastPrinted>2023-09-14T04:57:37Z</cp:lastPrinted>
  <dcterms:created xsi:type="dcterms:W3CDTF">2021-10-01T15:02:20Z</dcterms:created>
  <dcterms:modified xsi:type="dcterms:W3CDTF">2025-06-25T06:40:16Z</dcterms:modified>
</cp:coreProperties>
</file>