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5" d="100"/>
          <a:sy n="55" d="100"/>
        </p:scale>
        <p:origin x="1196" y="2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007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79206" y="936220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733881" y="129020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7" y="5555372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ントゥル・ドゥ・メール地区で造られた葡萄をミラード家が厳選し醸造。色付け、香り付けのために長時間のスキンコンタクト、温度調整下でじっくりと時間をかけて発酵させます。明るいレモンイエローで雑味がなく、フレッシュな酸味とふっくらとした果実味が魅力的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8208" y="5255826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オリジナルワインに！ボルドー右岸優良生産者ラベル無ワイン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176043" y="2898569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8" y="5582681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アントゥル・ドゥ・メール地区で造られた葡萄をミラード家が厳選し醸造。色付け、香り付けのために長時間のスキンコンタクト、温度調整下でじっくりと時間をかけて発酵させます。明るいレモンイエローで雑味がなく、フレッシュな酸味とふっくらとした果実味が魅力的で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852089"/>
            <a:ext cx="2850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  <a:p>
            <a:endParaRPr kumimoji="1" lang="ja-JP" altLang="en-US" sz="12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71615" y="3339733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734736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22164" y="1313359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946734" y="3359034"/>
            <a:ext cx="2863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53463" y="1323299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76043" y="3382350"/>
            <a:ext cx="2887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109446" y="6447453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57E041CE-8F3C-4A5D-B142-1F5C746F86A3}"/>
              </a:ext>
            </a:extLst>
          </p:cNvPr>
          <p:cNvSpPr txBox="1"/>
          <p:nvPr/>
        </p:nvSpPr>
        <p:spPr>
          <a:xfrm>
            <a:off x="6008220" y="963748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オリジナルワインに！ボルドー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右岸優良生産者ラベル無ワイン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13306" y="1364194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生産者：ミラード・ファミリー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：ソーヴィニヨン・ブラン／ セミヨン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味わい：白・辛口・ミディアムボディ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60194" y="5259149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オリジナルワインに！ボルドー右岸優良生産者ラベル無ワイン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28A03FA-AE46-4BF6-8D2C-D1813DEBE69D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4B0ED81C-B30F-46CD-A8CE-A99C04427AE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80141175-C5BA-4F1E-A54D-A155C2BC8263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01DB1AC-0A94-485E-B149-0B6DFC4B237A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05F8DB9E-C98F-46B6-9A34-AD02155DF302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883F097A-FD8B-4B08-840E-AFBBADD2148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30532B25-B7C3-4CAE-BB69-5D6584A59D9B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602D56BD-91DC-4FA2-AFFD-78E9290D8FF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DA91189A-2E1E-45BD-8E4B-23261CC6B6A8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3A5DA29F-BF47-4E10-A28A-EC78C5CD67C5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10C6E6BC-7AE8-492E-BBCA-AFFAD5713C0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8F24910B-0727-4673-B433-C31A80C8B0CE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8" name="テキスト ボックス 117">
              <a:extLst>
                <a:ext uri="{FF2B5EF4-FFF2-40B4-BE49-F238E27FC236}">
                  <a16:creationId xmlns:a16="http://schemas.microsoft.com/office/drawing/2014/main" id="{CC1B7511-624B-419D-9A28-2576CE1DAB7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E23CB06-15C1-4516-A1A0-C5F45A4035A4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9237739-8C89-4BE5-90DF-2CA734FBC2E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83756C25-5893-4831-AF87-EF7913A50A86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C4C645FB-8F78-4089-9AF6-53F951BDF36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\2,750)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849113B8-613E-442D-A36C-E51575F5E34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6" name="四角形: 角を丸くする 125">
              <a:extLst>
                <a:ext uri="{FF2B5EF4-FFF2-40B4-BE49-F238E27FC236}">
                  <a16:creationId xmlns:a16="http://schemas.microsoft.com/office/drawing/2014/main" id="{DB749FF2-F25B-4A75-88EA-7C46D5CCC19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CF98DD3E-B662-4C82-9201-A3E6534D78C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2347A2B6-2300-4A1E-BB8A-FCE78075827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\2,750)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6D64229A-74BC-48BB-9E93-55817D2AD480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2,750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896D8D-FF7C-25F3-E15D-7F710B8760C3}"/>
              </a:ext>
            </a:extLst>
          </p:cNvPr>
          <p:cNvSpPr txBox="1"/>
          <p:nvPr/>
        </p:nvSpPr>
        <p:spPr>
          <a:xfrm>
            <a:off x="602606" y="709448"/>
            <a:ext cx="240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　　　　　　　　　　　　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ノンラベル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BC7E54-0390-0146-AC63-FCC48A82D44C}"/>
              </a:ext>
            </a:extLst>
          </p:cNvPr>
          <p:cNvSpPr txBox="1"/>
          <p:nvPr/>
        </p:nvSpPr>
        <p:spPr>
          <a:xfrm>
            <a:off x="5882657" y="745763"/>
            <a:ext cx="240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　　　　　　　　　　　　　　　　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ノンラベル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F55390-B69A-DC49-698E-EAA78E70F9B3}"/>
              </a:ext>
            </a:extLst>
          </p:cNvPr>
          <p:cNvSpPr txBox="1"/>
          <p:nvPr/>
        </p:nvSpPr>
        <p:spPr>
          <a:xfrm>
            <a:off x="734598" y="2499640"/>
            <a:ext cx="2863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　　　　　　　　　　　　　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ノンラベル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81F3CE8-62C6-5192-D078-D06D35386C19}"/>
              </a:ext>
            </a:extLst>
          </p:cNvPr>
          <p:cNvSpPr txBox="1"/>
          <p:nvPr/>
        </p:nvSpPr>
        <p:spPr>
          <a:xfrm>
            <a:off x="6136836" y="2535907"/>
            <a:ext cx="28639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　　　　　　　　　　　　　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ノンラベル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4FE7D8-E817-F964-7C4D-4B86BC06F095}"/>
              </a:ext>
            </a:extLst>
          </p:cNvPr>
          <p:cNvSpPr txBox="1"/>
          <p:nvPr/>
        </p:nvSpPr>
        <p:spPr>
          <a:xfrm>
            <a:off x="1002968" y="4767455"/>
            <a:ext cx="408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　　　　　　　　　　　　　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ノンラベル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32CBB2-6608-8F5D-6E46-16FA7F7B2F75}"/>
              </a:ext>
            </a:extLst>
          </p:cNvPr>
          <p:cNvSpPr txBox="1"/>
          <p:nvPr/>
        </p:nvSpPr>
        <p:spPr>
          <a:xfrm>
            <a:off x="6305883" y="4746176"/>
            <a:ext cx="408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ボルドー･バイ･グザビエ･ミラード･ブラン</a:t>
            </a:r>
            <a:endParaRPr kumimoji="1" lang="en-US" altLang="ja-JP" sz="16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　　　　　　　　　　　　　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ノンラベル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" name="図 12" descr="ガラスの瓶&#10;&#10;自動的に生成された説明">
            <a:extLst>
              <a:ext uri="{FF2B5EF4-FFF2-40B4-BE49-F238E27FC236}">
                <a16:creationId xmlns:a16="http://schemas.microsoft.com/office/drawing/2014/main" id="{6C20909C-E322-1833-7343-E46D141C3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774" y="931995"/>
            <a:ext cx="353551" cy="1239289"/>
          </a:xfrm>
          <a:prstGeom prst="rect">
            <a:avLst/>
          </a:prstGeom>
        </p:spPr>
      </p:pic>
      <p:pic>
        <p:nvPicPr>
          <p:cNvPr id="14" name="図 13" descr="ガラスの瓶&#10;&#10;自動的に生成された説明">
            <a:extLst>
              <a:ext uri="{FF2B5EF4-FFF2-40B4-BE49-F238E27FC236}">
                <a16:creationId xmlns:a16="http://schemas.microsoft.com/office/drawing/2014/main" id="{5BF3531F-5F5A-45AC-0A2D-83734A664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1" y="876990"/>
            <a:ext cx="353551" cy="1239289"/>
          </a:xfrm>
          <a:prstGeom prst="rect">
            <a:avLst/>
          </a:prstGeom>
        </p:spPr>
      </p:pic>
      <p:pic>
        <p:nvPicPr>
          <p:cNvPr id="15" name="図 14" descr="ガラスの瓶&#10;&#10;自動的に生成された説明">
            <a:extLst>
              <a:ext uri="{FF2B5EF4-FFF2-40B4-BE49-F238E27FC236}">
                <a16:creationId xmlns:a16="http://schemas.microsoft.com/office/drawing/2014/main" id="{407D74C9-4D85-985B-D17E-99270B4E2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6" y="2591803"/>
            <a:ext cx="526104" cy="1844133"/>
          </a:xfrm>
          <a:prstGeom prst="rect">
            <a:avLst/>
          </a:prstGeom>
        </p:spPr>
      </p:pic>
      <p:pic>
        <p:nvPicPr>
          <p:cNvPr id="17" name="図 16" descr="ガラスの瓶&#10;&#10;自動的に生成された説明">
            <a:extLst>
              <a:ext uri="{FF2B5EF4-FFF2-40B4-BE49-F238E27FC236}">
                <a16:creationId xmlns:a16="http://schemas.microsoft.com/office/drawing/2014/main" id="{7E3D6ECB-730B-9CD2-4530-5945D3941D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25" y="2637856"/>
            <a:ext cx="526104" cy="1844133"/>
          </a:xfrm>
          <a:prstGeom prst="rect">
            <a:avLst/>
          </a:prstGeom>
        </p:spPr>
      </p:pic>
      <p:pic>
        <p:nvPicPr>
          <p:cNvPr id="18" name="図 17" descr="ガラスの瓶&#10;&#10;自動的に生成された説明">
            <a:extLst>
              <a:ext uri="{FF2B5EF4-FFF2-40B4-BE49-F238E27FC236}">
                <a16:creationId xmlns:a16="http://schemas.microsoft.com/office/drawing/2014/main" id="{8B7B2460-BA01-A3D5-A7C8-3C3D5CF18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4856620"/>
            <a:ext cx="777362" cy="2724859"/>
          </a:xfrm>
          <a:prstGeom prst="rect">
            <a:avLst/>
          </a:prstGeom>
        </p:spPr>
      </p:pic>
      <p:pic>
        <p:nvPicPr>
          <p:cNvPr id="20" name="図 19" descr="ガラスの瓶&#10;&#10;自動的に生成された説明">
            <a:extLst>
              <a:ext uri="{FF2B5EF4-FFF2-40B4-BE49-F238E27FC236}">
                <a16:creationId xmlns:a16="http://schemas.microsoft.com/office/drawing/2014/main" id="{44BB3A3B-FC84-5314-308A-B269B8B49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61" y="4884205"/>
            <a:ext cx="777362" cy="27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1404</TotalTime>
  <Words>426</Words>
  <Application>Microsoft Office PowerPoint</Application>
  <PresentationFormat>ユーザー設定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96</cp:revision>
  <cp:lastPrinted>2022-06-14T09:02:18Z</cp:lastPrinted>
  <dcterms:created xsi:type="dcterms:W3CDTF">2021-10-01T15:02:20Z</dcterms:created>
  <dcterms:modified xsi:type="dcterms:W3CDTF">2025-02-27T06:02:01Z</dcterms:modified>
</cp:coreProperties>
</file>