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2" d="100"/>
          <a:sy n="92" d="100"/>
        </p:scale>
        <p:origin x="1494" y="66"/>
      </p:cViewPr>
      <p:guideLst>
        <p:guide orient="horz" pos="2472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02678" y="739275"/>
            <a:ext cx="1834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2252" y="5585484"/>
            <a:ext cx="404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日間のアルコール発酵とマロラクティック発酵を経て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の樽熟成。樽は新樽と古樽を使用。ラズベリーやチェリーの赤い果実の香りにスパイスのニュアンスが加わり、豊富なエキスとタンニンが感じられます。赤身肉、チリコンカン、パルメザンチーズを使ったナス料理との相性が非常に良いワイン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13706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824725" y="1011154"/>
            <a:ext cx="19781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92844" y="2873296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302134" y="2873296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039691" y="5282624"/>
            <a:ext cx="421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コート・シャロネーズの上質なブルゴーニュ ピノ・ノワール　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420048" y="5257712"/>
            <a:ext cx="4254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コート・シャロネーズの上質なブルゴーニュ ピノ・ノワール　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74677" y="5590425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日間のアルコール発酵とマロラクティック発酵を経て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の樽熟成。樽は新樽と古樽を使用。ラズベリーやチェリーの赤い果実の香りにスパイスのニュアンスが加わり、豊富なエキスとタンニンが感じられます。赤身肉、チリコンカン、パルメザンチーズを使ったナス料理との相性が非常に良いワインです。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102546" y="1045802"/>
            <a:ext cx="194574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8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8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30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90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7DA90-3854-4160-8AC5-019959FBB488}"/>
              </a:ext>
            </a:extLst>
          </p:cNvPr>
          <p:cNvSpPr txBox="1"/>
          <p:nvPr/>
        </p:nvSpPr>
        <p:spPr>
          <a:xfrm>
            <a:off x="1146967" y="2581601"/>
            <a:ext cx="210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57266D0-C503-462E-AA03-A16500ED2561}"/>
              </a:ext>
            </a:extLst>
          </p:cNvPr>
          <p:cNvSpPr txBox="1"/>
          <p:nvPr/>
        </p:nvSpPr>
        <p:spPr>
          <a:xfrm>
            <a:off x="1476185" y="4887554"/>
            <a:ext cx="313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79061C4-5332-4BE0-9AEC-E8DFD0F076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96CA560-0FF8-421C-B6EE-308CE41F321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FD7FBFF-21CB-4D5B-B843-98283B157E9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CE12C11-003A-4AF5-BA44-A589AC66934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FC1DF6C-D283-4AF0-B1B8-21FFFD2BE3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E9558B34-FA83-4B6A-A190-FA0A111986A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7D3636C-9BBD-4BBF-A9C0-7830442F0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D7113579-D8B2-499C-8D1E-DB0941225D7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DCECDD9-4CE0-4BD5-9A3D-28C2FAED4B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08B1F0A-5123-4D65-9720-B69364E8126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6968DC-A49C-4AE8-A458-B4372D57062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9E414746-CC9F-49A9-806B-3E574CDDF91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6B0B5079-64ED-42AD-ADC5-4510001853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B0E0286-FFAF-4123-9AAA-B4231AFF287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DF07863-4ABA-451A-8E3E-004F7AC2919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48EE58F-F2E5-4A1D-B7E7-166BE1F17A9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C635C02-58D0-45C8-BB26-CE0592DC3E8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\8,250)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AA5BBCFD-841E-4463-8E8E-2C616ED71F9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ACEEBD32-C0CF-4C75-B600-A61C8EC4D77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3E0687F4-6BC4-4987-9574-58EDD64314B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4E428A6-9ABB-4747-BBBB-0B3CA59D97D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\8,250)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F6D0C16-02BD-41C8-8BD6-053C459CA7C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8,250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アルコールの瓶&#10;&#10;自動的に生成された説明">
            <a:extLst>
              <a:ext uri="{FF2B5EF4-FFF2-40B4-BE49-F238E27FC236}">
                <a16:creationId xmlns:a16="http://schemas.microsoft.com/office/drawing/2014/main" id="{BFDA118A-9FE8-4300-F43B-CAA63E544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0" y="761474"/>
            <a:ext cx="438783" cy="1374737"/>
          </a:xfrm>
          <a:prstGeom prst="rect">
            <a:avLst/>
          </a:prstGeom>
        </p:spPr>
      </p:pic>
      <p:pic>
        <p:nvPicPr>
          <p:cNvPr id="4" name="図 3" descr="アルコールの瓶&#10;&#10;自動的に生成された説明">
            <a:extLst>
              <a:ext uri="{FF2B5EF4-FFF2-40B4-BE49-F238E27FC236}">
                <a16:creationId xmlns:a16="http://schemas.microsoft.com/office/drawing/2014/main" id="{6C9AE051-EE01-47C6-8D12-6F50F0E77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41" y="810334"/>
            <a:ext cx="438783" cy="1374737"/>
          </a:xfrm>
          <a:prstGeom prst="rect">
            <a:avLst/>
          </a:prstGeom>
        </p:spPr>
      </p:pic>
      <p:pic>
        <p:nvPicPr>
          <p:cNvPr id="5" name="図 4" descr="アルコールの瓶&#10;&#10;自動的に生成された説明">
            <a:extLst>
              <a:ext uri="{FF2B5EF4-FFF2-40B4-BE49-F238E27FC236}">
                <a16:creationId xmlns:a16="http://schemas.microsoft.com/office/drawing/2014/main" id="{6B75617F-8D44-CEBD-9BE8-3482580FE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6" y="2656916"/>
            <a:ext cx="580155" cy="1817665"/>
          </a:xfrm>
          <a:prstGeom prst="rect">
            <a:avLst/>
          </a:prstGeom>
        </p:spPr>
      </p:pic>
      <p:pic>
        <p:nvPicPr>
          <p:cNvPr id="6" name="図 5" descr="アルコールの瓶&#10;&#10;自動的に生成された説明">
            <a:extLst>
              <a:ext uri="{FF2B5EF4-FFF2-40B4-BE49-F238E27FC236}">
                <a16:creationId xmlns:a16="http://schemas.microsoft.com/office/drawing/2014/main" id="{487D2162-4F22-6DEA-23FD-7BBF3CB6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9" y="2644470"/>
            <a:ext cx="580155" cy="1817665"/>
          </a:xfrm>
          <a:prstGeom prst="rect">
            <a:avLst/>
          </a:prstGeom>
        </p:spPr>
      </p:pic>
      <p:pic>
        <p:nvPicPr>
          <p:cNvPr id="7" name="図 6" descr="アルコールの瓶&#10;&#10;自動的に生成された説明">
            <a:extLst>
              <a:ext uri="{FF2B5EF4-FFF2-40B4-BE49-F238E27FC236}">
                <a16:creationId xmlns:a16="http://schemas.microsoft.com/office/drawing/2014/main" id="{A45E2746-C81C-0A86-E3B2-99CC8BC0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3" y="5126218"/>
            <a:ext cx="813501" cy="2548754"/>
          </a:xfrm>
          <a:prstGeom prst="rect">
            <a:avLst/>
          </a:prstGeom>
        </p:spPr>
      </p:pic>
      <p:pic>
        <p:nvPicPr>
          <p:cNvPr id="8" name="図 7" descr="アルコールの瓶&#10;&#10;自動的に生成された説明">
            <a:extLst>
              <a:ext uri="{FF2B5EF4-FFF2-40B4-BE49-F238E27FC236}">
                <a16:creationId xmlns:a16="http://schemas.microsoft.com/office/drawing/2014/main" id="{BF15A12C-1AB4-E60C-5F5C-B05C8C2A0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25" y="5116833"/>
            <a:ext cx="813501" cy="254875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70B136-713B-61C0-EB27-551E5789F962}"/>
              </a:ext>
            </a:extLst>
          </p:cNvPr>
          <p:cNvSpPr txBox="1"/>
          <p:nvPr/>
        </p:nvSpPr>
        <p:spPr>
          <a:xfrm>
            <a:off x="6104561" y="800214"/>
            <a:ext cx="1834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DE5FD4-98EF-77CA-B8C4-9D7ABC7D5EEF}"/>
              </a:ext>
            </a:extLst>
          </p:cNvPr>
          <p:cNvSpPr txBox="1"/>
          <p:nvPr/>
        </p:nvSpPr>
        <p:spPr>
          <a:xfrm>
            <a:off x="6469926" y="2581601"/>
            <a:ext cx="210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4A465-B79C-19EF-3077-A2CD2EC035D5}"/>
              </a:ext>
            </a:extLst>
          </p:cNvPr>
          <p:cNvSpPr txBox="1"/>
          <p:nvPr/>
        </p:nvSpPr>
        <p:spPr>
          <a:xfrm>
            <a:off x="6862531" y="4851895"/>
            <a:ext cx="312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396</Words>
  <Application>Microsoft Office PowerPoint</Application>
  <PresentationFormat>ユーザー設定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122</cp:revision>
  <cp:lastPrinted>2025-06-29T23:57:28Z</cp:lastPrinted>
  <dcterms:created xsi:type="dcterms:W3CDTF">2021-10-01T15:02:20Z</dcterms:created>
  <dcterms:modified xsi:type="dcterms:W3CDTF">2025-06-29T23:57:33Z</dcterms:modified>
</cp:coreProperties>
</file>