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>
        <p:scale>
          <a:sx n="80" d="100"/>
          <a:sy n="80" d="100"/>
        </p:scale>
        <p:origin x="336" y="40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05937" y="687779"/>
            <a:ext cx="208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ミルビュイ・モンタニー・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プルミエ・クリュ・モンクショ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79222" y="134957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3789" y="5526878"/>
            <a:ext cx="404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テロワールの複雑な⾵味を引き出すために丁寧に澱を取り除きます。アルコール発酵とマロラクティック発酵は温度管理さ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れたステンレスタンクで⾏い、ヴィンテージの状況に応じて様々な樽で熟成させます。味わいは桃や洋梨、アーモンドやバターの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⾹りが広がり、爽やかさから奥行までを感じることができます。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グリルした鶏のフィレやポワレした⿂料理などと相性が良いです。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8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01" y="7076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743793" y="1001460"/>
            <a:ext cx="20950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コート・シャロネーズのワンランク上 ブルゴーニュ・プルミエ・クリュ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814780" y="2881654"/>
            <a:ext cx="281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コート・シャロネーズのワンランク上 ブルゴーニュ・プルミエ・クリュ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167120" y="2875766"/>
            <a:ext cx="283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コート・シャロネーズのワンランク上 ブルゴーニュ・プルミエ・クリュ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886113" y="5282624"/>
            <a:ext cx="455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コート・シャロネーズのワンランク上 ブルゴーニュ・プルミエ・クリュ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6167120" y="5267872"/>
            <a:ext cx="4506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コート・シャロネーズのワンランク上 ブルゴーニュ・プルミエ・クリュ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8269213-F48E-4D35-A294-F807363DB95B}"/>
              </a:ext>
            </a:extLst>
          </p:cNvPr>
          <p:cNvSpPr txBox="1"/>
          <p:nvPr/>
        </p:nvSpPr>
        <p:spPr>
          <a:xfrm>
            <a:off x="6366785" y="5532470"/>
            <a:ext cx="40117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テロワールの複雑な⾵味を引き出すために丁寧に澱を取り除きます。アルコール発酵とマロラクティック発酵は温度管理さ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れたステンレスタンクで⾏い、ヴィンテージの状況に応じて様々な樽で熟成させます。味わいは桃や洋梨、アーモンドやバターの</a:t>
            </a: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⾹りが広がり、爽やかさから奥行までを感じることができます。</a:t>
            </a:r>
          </a:p>
          <a:p>
            <a:r>
              <a:rPr kumimoji="1" lang="ja-JP" altLang="en-US" sz="1000">
                <a:solidFill>
                  <a:schemeClr val="bg1"/>
                </a:solidFill>
                <a:latin typeface="+mn-ea"/>
              </a:rPr>
              <a:t>グリルした鶏のフィレやポワレした⿂料理などと相性が良いです。</a:t>
            </a:r>
          </a:p>
          <a:p>
            <a:r>
              <a:rPr kumimoji="1" lang="ja-JP" altLang="en-US" sz="1000">
                <a:solidFill>
                  <a:schemeClr val="bg1"/>
                </a:solidFill>
                <a:latin typeface="+mn-ea"/>
              </a:rPr>
              <a:t>。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C5DB803-5210-4B1D-B73A-5F7955C70ACA}"/>
              </a:ext>
            </a:extLst>
          </p:cNvPr>
          <p:cNvSpPr txBox="1"/>
          <p:nvPr/>
        </p:nvSpPr>
        <p:spPr>
          <a:xfrm>
            <a:off x="6058781" y="1054403"/>
            <a:ext cx="2080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コート・シャロネーズのワンランク上 ブルゴーニュ・プルミエ・クリュ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59895E3-1A26-4721-BF74-C24C8002D729}"/>
              </a:ext>
            </a:extLst>
          </p:cNvPr>
          <p:cNvSpPr txBox="1"/>
          <p:nvPr/>
        </p:nvSpPr>
        <p:spPr>
          <a:xfrm>
            <a:off x="6144076" y="1392605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C70FAD6-FBAB-4420-BD43-38B845319AC7}"/>
              </a:ext>
            </a:extLst>
          </p:cNvPr>
          <p:cNvSpPr txBox="1"/>
          <p:nvPr/>
        </p:nvSpPr>
        <p:spPr>
          <a:xfrm>
            <a:off x="941012" y="3361674"/>
            <a:ext cx="28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4C6A234-8E68-452B-B71A-91793DE2EA6B}"/>
              </a:ext>
            </a:extLst>
          </p:cNvPr>
          <p:cNvSpPr txBox="1"/>
          <p:nvPr/>
        </p:nvSpPr>
        <p:spPr>
          <a:xfrm>
            <a:off x="6290193" y="3383451"/>
            <a:ext cx="283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7C3EC4F-EFBA-4E5C-9D03-F9CAA5622A02}"/>
              </a:ext>
            </a:extLst>
          </p:cNvPr>
          <p:cNvSpPr txBox="1"/>
          <p:nvPr/>
        </p:nvSpPr>
        <p:spPr>
          <a:xfrm>
            <a:off x="1097775" y="6536948"/>
            <a:ext cx="30843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1A909E9-79C5-4B02-AE28-619826E7D157}"/>
              </a:ext>
            </a:extLst>
          </p:cNvPr>
          <p:cNvSpPr txBox="1"/>
          <p:nvPr/>
        </p:nvSpPr>
        <p:spPr>
          <a:xfrm>
            <a:off x="6419323" y="6527878"/>
            <a:ext cx="290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4499C8C-075B-4C15-927A-68343A6C36D0}"/>
              </a:ext>
            </a:extLst>
          </p:cNvPr>
          <p:cNvSpPr txBox="1"/>
          <p:nvPr/>
        </p:nvSpPr>
        <p:spPr>
          <a:xfrm>
            <a:off x="6051022" y="730607"/>
            <a:ext cx="208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ミルビュイ・モンタニー・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プルミエ・クリュ・モンクショ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67DA90-3854-4160-8AC5-019959FBB488}"/>
              </a:ext>
            </a:extLst>
          </p:cNvPr>
          <p:cNvSpPr txBox="1"/>
          <p:nvPr/>
        </p:nvSpPr>
        <p:spPr>
          <a:xfrm>
            <a:off x="899498" y="2438977"/>
            <a:ext cx="2215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ミルビュイ・モンタニー・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プルミエ・クリュ・モンクショ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097C10C-19EA-489C-9BFF-B958052C091C}"/>
              </a:ext>
            </a:extLst>
          </p:cNvPr>
          <p:cNvSpPr txBox="1"/>
          <p:nvPr/>
        </p:nvSpPr>
        <p:spPr>
          <a:xfrm>
            <a:off x="6303895" y="2452357"/>
            <a:ext cx="3138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ミルビュイ・モンタニー・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プルミエ・クリュ・モンクショ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57266D0-C503-462E-AA03-A16500ED2561}"/>
              </a:ext>
            </a:extLst>
          </p:cNvPr>
          <p:cNvSpPr txBox="1"/>
          <p:nvPr/>
        </p:nvSpPr>
        <p:spPr>
          <a:xfrm>
            <a:off x="995271" y="4929582"/>
            <a:ext cx="445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ミルビュイ・モンタニー・プルミエ・クリュ・モンクショ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E1C8871-99BD-40E2-829D-0A1979EC8DA6}"/>
              </a:ext>
            </a:extLst>
          </p:cNvPr>
          <p:cNvSpPr txBox="1"/>
          <p:nvPr/>
        </p:nvSpPr>
        <p:spPr>
          <a:xfrm>
            <a:off x="6231836" y="4941255"/>
            <a:ext cx="4408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ミルビュイ・モンタニー・プルミエ・クリュ・モンクショ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279061C4-5332-4BE0-9AEC-E8DFD0F076E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96CA560-0FF8-421C-B6EE-308CE41F321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FD7FBFF-21CB-4D5B-B843-98283B157E91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CE12C11-003A-4AF5-BA44-A589AC66934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FC1DF6C-D283-4AF0-B1B8-21FFFD2BE30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E9558B34-FA83-4B6A-A190-FA0A111986A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07D3636C-9BBD-4BBF-A9C0-7830442F082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D7113579-D8B2-499C-8D1E-DB0941225D7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DCECDD9-4CE0-4BD5-9A3D-28C2FAED4B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08B1F0A-5123-4D65-9720-B69364E8126C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6968DC-A49C-4AE8-A458-B4372D57062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9E414746-CC9F-49A9-806B-3E574CDDF91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6B0B5079-64ED-42AD-ADC5-45100018538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2B0E0286-FFAF-4123-9AAA-B4231AFF287C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DF07863-4ABA-451A-8E3E-004F7AC2919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48EE58F-F2E5-4A1D-B7E7-166BE1F17A9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C635C02-58D0-45C8-BB26-CE0592DC3E8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\8,030)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AA5BBCFD-841E-4463-8E8E-2C616ED71F9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ACEEBD32-C0CF-4C75-B600-A61C8EC4D77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3E0687F4-6BC4-4987-9574-58EDD64314B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4E428A6-9ABB-4747-BBBB-0B3CA59D97D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\8,030)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F6D0C16-02BD-41C8-8BD6-053C459CA7C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8,030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9" name="図 8" descr="アルコールの瓶&#10;&#10;自動的に生成された説明">
            <a:extLst>
              <a:ext uri="{FF2B5EF4-FFF2-40B4-BE49-F238E27FC236}">
                <a16:creationId xmlns:a16="http://schemas.microsoft.com/office/drawing/2014/main" id="{1E6BD07B-FF70-55A6-04FE-83295CADC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412" r="32260" b="-412"/>
          <a:stretch/>
        </p:blipFill>
        <p:spPr>
          <a:xfrm>
            <a:off x="261763" y="827525"/>
            <a:ext cx="505828" cy="1325233"/>
          </a:xfrm>
          <a:prstGeom prst="rect">
            <a:avLst/>
          </a:prstGeom>
        </p:spPr>
      </p:pic>
      <p:pic>
        <p:nvPicPr>
          <p:cNvPr id="10" name="図 9" descr="アルコールの瓶&#10;&#10;自動的に生成された説明">
            <a:extLst>
              <a:ext uri="{FF2B5EF4-FFF2-40B4-BE49-F238E27FC236}">
                <a16:creationId xmlns:a16="http://schemas.microsoft.com/office/drawing/2014/main" id="{C392B00E-CE0C-79A6-EBAF-036E9ACC6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412" r="32260" b="-412"/>
          <a:stretch/>
        </p:blipFill>
        <p:spPr>
          <a:xfrm>
            <a:off x="5648034" y="827525"/>
            <a:ext cx="519086" cy="1359968"/>
          </a:xfrm>
          <a:prstGeom prst="rect">
            <a:avLst/>
          </a:prstGeom>
        </p:spPr>
      </p:pic>
      <p:pic>
        <p:nvPicPr>
          <p:cNvPr id="11" name="図 10" descr="アルコールの瓶&#10;&#10;自動的に生成された説明">
            <a:extLst>
              <a:ext uri="{FF2B5EF4-FFF2-40B4-BE49-F238E27FC236}">
                <a16:creationId xmlns:a16="http://schemas.microsoft.com/office/drawing/2014/main" id="{7D70740B-C75A-F9DA-A191-9C9E85E618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412" r="32260" b="-412"/>
          <a:stretch/>
        </p:blipFill>
        <p:spPr>
          <a:xfrm>
            <a:off x="239147" y="2680443"/>
            <a:ext cx="680737" cy="1783481"/>
          </a:xfrm>
          <a:prstGeom prst="rect">
            <a:avLst/>
          </a:prstGeom>
        </p:spPr>
      </p:pic>
      <p:pic>
        <p:nvPicPr>
          <p:cNvPr id="12" name="図 11" descr="アルコールの瓶&#10;&#10;自動的に生成された説明">
            <a:extLst>
              <a:ext uri="{FF2B5EF4-FFF2-40B4-BE49-F238E27FC236}">
                <a16:creationId xmlns:a16="http://schemas.microsoft.com/office/drawing/2014/main" id="{AAAD583B-E409-4536-1C44-CE5445383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412" r="32260" b="-412"/>
          <a:stretch/>
        </p:blipFill>
        <p:spPr>
          <a:xfrm>
            <a:off x="5553167" y="2680209"/>
            <a:ext cx="680737" cy="1783481"/>
          </a:xfrm>
          <a:prstGeom prst="rect">
            <a:avLst/>
          </a:prstGeom>
        </p:spPr>
      </p:pic>
      <p:pic>
        <p:nvPicPr>
          <p:cNvPr id="13" name="図 12" descr="アルコールの瓶&#10;&#10;自動的に生成された説明">
            <a:extLst>
              <a:ext uri="{FF2B5EF4-FFF2-40B4-BE49-F238E27FC236}">
                <a16:creationId xmlns:a16="http://schemas.microsoft.com/office/drawing/2014/main" id="{397A315E-219F-3431-013A-98224330A1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412" r="32260" b="-412"/>
          <a:stretch/>
        </p:blipFill>
        <p:spPr>
          <a:xfrm>
            <a:off x="239132" y="5213732"/>
            <a:ext cx="935283" cy="2450373"/>
          </a:xfrm>
          <a:prstGeom prst="rect">
            <a:avLst/>
          </a:prstGeom>
        </p:spPr>
      </p:pic>
      <p:pic>
        <p:nvPicPr>
          <p:cNvPr id="14" name="図 13" descr="アルコールの瓶&#10;&#10;自動的に生成された説明">
            <a:extLst>
              <a:ext uri="{FF2B5EF4-FFF2-40B4-BE49-F238E27FC236}">
                <a16:creationId xmlns:a16="http://schemas.microsoft.com/office/drawing/2014/main" id="{16AA1092-3CCE-992F-533B-5C179CADEC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412" r="32260" b="-412"/>
          <a:stretch/>
        </p:blipFill>
        <p:spPr>
          <a:xfrm>
            <a:off x="5512730" y="5214439"/>
            <a:ext cx="935283" cy="24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451</Words>
  <Application>Microsoft Office PowerPoint</Application>
  <PresentationFormat>ユーザー設定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122</cp:revision>
  <cp:lastPrinted>2023-09-14T04:57:37Z</cp:lastPrinted>
  <dcterms:created xsi:type="dcterms:W3CDTF">2021-10-01T15:02:20Z</dcterms:created>
  <dcterms:modified xsi:type="dcterms:W3CDTF">2024-06-19T01:08:03Z</dcterms:modified>
</cp:coreProperties>
</file>