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097760" y="705856"/>
            <a:ext cx="103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魅力のエレガントワイン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：ﾏﾙｳﾞｧｼﾞｱ･ﾃﾞｨ･ｶﾝﾃﾞｨｱ･ｱﾛﾏﾃｨｶ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味わい：白・やや辛口・ミディアムボディ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檸檬の花、ジャスミン、エキゾチックフルーツ、まるで香水のような魅力的な香りが広がります。ワインの名前のフェミーナは「女性的キャラクター」の意味。卓越したアロマをもつ葡萄の特徴をそのままに、女性的なワインに仕上がっ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73832"/>
            <a:ext cx="4101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2070537" y="4786150"/>
            <a:ext cx="2063342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檸檬の花、ジャスミン、エキゾチックフルーツ、まるで香水のような魅力的な香りが広がります。ワインの名前のフェミーナは「女性的キャラクター」の意味。卓越したアロマをもつ葡萄の特徴をそのままに、女性的なワインに仕上がっていま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7325431" y="4783615"/>
            <a:ext cx="199304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：ﾏﾙｳﾞｧｼﾞｱ･ﾃﾞｨ･ｶﾝﾃﾞｨｱ･ｱﾛﾏﾃｨｶ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：白・やや辛口・ミディアムボディ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6432244" y="728080"/>
            <a:ext cx="103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フェミーナ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1280888-6599-4BA5-8B06-2437C6914DCC}"/>
              </a:ext>
            </a:extLst>
          </p:cNvPr>
          <p:cNvSpPr txBox="1"/>
          <p:nvPr/>
        </p:nvSpPr>
        <p:spPr>
          <a:xfrm>
            <a:off x="5959716" y="980831"/>
            <a:ext cx="21000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D286F75-12C0-4539-B267-EF806B54A5D9}"/>
              </a:ext>
            </a:extLst>
          </p:cNvPr>
          <p:cNvSpPr txBox="1"/>
          <p:nvPr/>
        </p:nvSpPr>
        <p:spPr>
          <a:xfrm>
            <a:off x="5989356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原産国：ギリシャ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生産者：ドゥルファキス・ワイナリー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：ﾏﾙｳﾞｧｼﾞｱ･ﾃﾞｨ･ｶﾝﾃﾞｨｱ･ｱﾛﾏﾃｨｶ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味わい：白・やや辛口・ミディアムボディ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名前のとおりフェミニンな風味が魅力のエレガントワイン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B83AACA-E08A-400E-9CF6-A280A03A80F5}"/>
              </a:ext>
            </a:extLst>
          </p:cNvPr>
          <p:cNvSpPr txBox="1"/>
          <p:nvPr/>
        </p:nvSpPr>
        <p:spPr>
          <a:xfrm>
            <a:off x="6197446" y="3443303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：ﾏﾙｳﾞｧｼﾞｱ･ﾃﾞｨ･ｶﾝﾃﾞｨｱ･ｱﾛﾏﾃｨｶ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：白・やや辛口・ミディアムボディ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：マルヴァジア・ディ・カンディア・アロマティカ味わい　：白・やや辛口・ミディアムボディ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：ギリシャ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クレタ島／ダフネ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：ドゥルファキス・ワイナリー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：マルヴァジア・ディ・カンディア・アロマティカ味わい　：白・やや辛口・ミディアムボディ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0F2914-4088-41F7-962C-7E54F9C97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7" y="4852072"/>
            <a:ext cx="2050466" cy="273395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46D9DCDB-4384-430D-90F9-D10AFD853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531" y="4874342"/>
            <a:ext cx="2050466" cy="273395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05344C8-99EB-4C29-9C63-FBC383FC4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3" y="2572695"/>
            <a:ext cx="1358392" cy="181118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F6790564-72B0-44F1-88EA-EE7354B34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25" y="2562024"/>
            <a:ext cx="1358392" cy="181118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D427DE0-5073-4B68-858A-4A791FF9C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9" y="798170"/>
            <a:ext cx="1032080" cy="1376106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7C9CBAAE-209E-4FA2-BE1E-0A189B6AB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4" y="754440"/>
            <a:ext cx="1032080" cy="1376106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69B0F9F-C678-48B5-9FA9-DECBB372448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2631D12-E871-4610-A057-DD25BB8E032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567709-DF0D-43B7-8E12-876DF721071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FB02C387-7EDA-499D-9592-54084788AD1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D5567282-543A-485E-9EC0-2FFD82A06C2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5FCA75D-310E-4B6B-92C3-12638363929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DF53CB98-A2AB-49D9-A377-1D233A3E078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CB17F22A-F786-4888-A7CC-12C01963D0B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5752E70-A34F-4582-8135-5822C2C82F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D4E8D64-450E-4714-892E-7189F3BE7EE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9D70DD5-07AC-4228-89DC-7D474C6301C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10DB7A10-0C3F-4618-A06F-41786D4CD46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58972F0D-DBBB-45BC-9A65-F9898E24D4B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A66100E8-9925-4F16-AAFB-6DD19EDFE8E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09DA7E9C-2744-4A0E-AFB1-0B7C918631B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15FAA76C-A7FE-4A38-A2A6-ADA4AE770B1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CF35A11-9977-446A-A6E1-556A5ADAFB1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\4,950)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4A074E55-3E82-4E09-AD0F-62CDFA8B27D8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1FFA36B4-DF77-47BC-82AE-6F515C76A91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E99A29B2-46A5-4AD4-9734-858F94265A4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2BC43F-4326-4530-964C-B6FC2204C22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\4,950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55B62E4-169E-4C52-ABA5-846C2E03250A}"/>
              </a:ext>
            </a:extLst>
          </p:cNvPr>
          <p:cNvSpPr txBox="1"/>
          <p:nvPr/>
        </p:nvSpPr>
        <p:spPr>
          <a:xfrm>
            <a:off x="1416184" y="1856267"/>
            <a:ext cx="957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4,9500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388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92</cp:revision>
  <cp:lastPrinted>2023-09-14T05:14:23Z</cp:lastPrinted>
  <dcterms:created xsi:type="dcterms:W3CDTF">2021-10-01T15:02:20Z</dcterms:created>
  <dcterms:modified xsi:type="dcterms:W3CDTF">2024-05-29T08:23:12Z</dcterms:modified>
</cp:coreProperties>
</file>