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エノトリア・ ホワイト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：ｳﾞｨﾗﾅ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'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ミュスカ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ヴィラナは青リンゴのようなデリケートな味わいを特徴とするクレタ島の特産品種。ソーヴィニョン・ブランとのブレンドで清々しいアロマが一層際立ったクリーンな味わいです。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10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'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ミュスカ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ヴィラナは青リンゴのようなデリケートな味わいを特徴とするクレタ島の特産品種。ソーヴィニョン・ブランとのブレンドで清々しいアロマが一層際立ったクリーンな味わいです。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6" y="5244661"/>
            <a:ext cx="416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エノトリア・ホワイト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：ｳﾞｨﾗﾅ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5959716" y="728201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エノトリア・ ホワイト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3A19519E-DCAC-446B-9270-E6320BE0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14" y="4884668"/>
            <a:ext cx="2001573" cy="2668764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6EB0A19-BE4E-4F87-8A4A-90429F398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63" y="4890475"/>
            <a:ext cx="2001573" cy="2668764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8738EB4-BD7C-435F-ADB0-96C0CC2C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39" y="2505474"/>
            <a:ext cx="1467260" cy="1956347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0A2DBFFB-0BE2-4F8A-8012-EB5C0CD1B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59" y="2517190"/>
            <a:ext cx="1467260" cy="1956347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C644DEB5-45EE-4AD4-A7F6-D5D37E4D6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24" y="734816"/>
            <a:ext cx="1072615" cy="143015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2E9C6F8-AA51-44F5-A241-98BAAA3C4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34" y="756785"/>
            <a:ext cx="1072615" cy="1430153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60584" y="950687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：ｳﾞｨﾗﾅ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7446" y="282523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：ｳﾞｨﾗﾅ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16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：ヴィラナ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ミュスカ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416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：ヴィラナ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ミュスカ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0B1D737B-F8CA-42E7-AC7F-273BDA7A4971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FD880117-9E0D-41B2-A4C6-7590AF24B1D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E546DB0B-3C93-4800-AE5A-7BB2188EB32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4C6A6AB-3C51-4669-8216-6E864C6F0B10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306E22E8-A865-4535-B2D3-896D2CD6EAB9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75C6CAFE-632C-4293-AB0B-4AF2E539D3D4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6737D560-DA1C-40A9-8F2B-4C8235D3C6F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BCCB716B-0AA8-4197-B106-A60EF0E5AAFE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26FE0936-CA25-4111-8B2F-88E8C652316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533FBCD-8A99-42E4-A7B4-6F1217D22B6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0C375B9-7105-440D-BA88-669D590C4F0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81BDE3F-EBDC-4844-82CB-59BB58779DC2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E687F561-E1FF-4E13-9847-C3551016533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72BA216-110C-4D8C-8F86-5278C9DA94D8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B538E6C8-490C-4085-9BF5-0793E6FB71C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8E44B72-1E59-495E-AB81-B82CCB2A05F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8936C75-4C45-4D79-B4DF-9C40F99586F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\2,970)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E1E69BE-32DD-4348-9EE4-50FAD8C0976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EC66D4EB-FC9A-4023-A837-F35BA916985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1B43D007-7009-4184-A414-005F5CEACE5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7CAE9740-72A3-4520-933F-E95B82870AE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\2,970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978CE2E-E96C-4FC3-95E7-0179B6241C7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2,970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406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89</cp:revision>
  <cp:lastPrinted>2022-06-14T09:02:18Z</cp:lastPrinted>
  <dcterms:created xsi:type="dcterms:W3CDTF">2021-10-01T15:02:20Z</dcterms:created>
  <dcterms:modified xsi:type="dcterms:W3CDTF">2024-05-29T08:20:30Z</dcterms:modified>
</cp:coreProperties>
</file>