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4" d="100"/>
          <a:sy n="94" d="100"/>
        </p:scale>
        <p:origin x="1422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09760" y="739725"/>
            <a:ext cx="2252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キャンティ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39416" y="947157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ブドウ畑の独特の土壌、気候、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地理的特徴の本質をワインに表現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生産者：ヴィニコラ・バルターリ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：ｻﾝｼﾞｮﾍﾞｰｾ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オーガニック生産したサンジョヴェーゼ、カナイオーロ・ネロ、チリエジョーロをブレンド。ブドウ畑の独特の土壌、気候、地理的特徴の本質をワインに表現しています。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984720" y="5295044"/>
            <a:ext cx="4347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ブドウ畑の独特の土壌、気候、地理的特徴の本質をワインに表現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：ヴィニコラ・バルターリ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：ｻﾝｼﾞｮﾍﾞｰｾ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53764" y="2931714"/>
            <a:ext cx="248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ブドウ畑の独特の土壌、気候、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地理的特徴の本質をワインに表現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103010" y="4914710"/>
            <a:ext cx="40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キャンティ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309597" y="5284042"/>
            <a:ext cx="42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ブドウ畑の独特の土壌、気候、地理的特徴の本質をワインに表現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6113" y="291030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ブドウ畑の独特の土壌、気候、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地理的特徴の本質をワインに表現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：ヴィニコラ・バルターリ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：ｻﾝｼﾞｮﾍﾞｰｾ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89709" y="988947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ブドウ畑の独特の土壌、気候、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地理的特徴の本質をワインに表現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>
                <a:solidFill>
                  <a:schemeClr val="bg1"/>
                </a:solidFill>
                <a:latin typeface="+mn-ea"/>
              </a:rPr>
              <a:t>オーガニック生産したサンジョヴェーゼ、カナイオーロ・ネロ、チリエジョーロをブレンド。ブドウ畑の独特の土壌、気候、地理的特徴の本質をワインに表現しています。</a:t>
            </a:r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93CFD5-1297-4598-B08C-CAAE02932DBA}"/>
              </a:ext>
            </a:extLst>
          </p:cNvPr>
          <p:cNvSpPr txBox="1"/>
          <p:nvPr/>
        </p:nvSpPr>
        <p:spPr>
          <a:xfrm>
            <a:off x="5940922" y="794873"/>
            <a:ext cx="2211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キャンティ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865465" y="2612244"/>
            <a:ext cx="302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キャンティ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31FEC0A-55D1-434F-B1AF-DEC3B6C6DB9F}"/>
              </a:ext>
            </a:extLst>
          </p:cNvPr>
          <p:cNvSpPr txBox="1"/>
          <p:nvPr/>
        </p:nvSpPr>
        <p:spPr>
          <a:xfrm>
            <a:off x="6208913" y="2643076"/>
            <a:ext cx="302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キャンティ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3BBC01B-C237-4030-8177-A173398D187A}"/>
              </a:ext>
            </a:extLst>
          </p:cNvPr>
          <p:cNvSpPr txBox="1"/>
          <p:nvPr/>
        </p:nvSpPr>
        <p:spPr>
          <a:xfrm>
            <a:off x="6323809" y="4879503"/>
            <a:ext cx="424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キャンティ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生産者：ヴィニコラ・バルターリ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：ｻﾝｼﾞｮﾍﾞｰｾ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：ヴィニコラ・バルターリ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：ｻﾝｼﾞｮﾍﾞｰｾ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6" y="6506255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：ヴィニコラ・バルターリ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：ｻﾝｼﾞｮﾍﾞｰｾ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2,530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図 5" descr="テレビゲームのボトル&#10;&#10;自動的に生成された説明">
            <a:extLst>
              <a:ext uri="{FF2B5EF4-FFF2-40B4-BE49-F238E27FC236}">
                <a16:creationId xmlns:a16="http://schemas.microsoft.com/office/drawing/2014/main" id="{70CABBF6-0CD6-9495-AFB8-A29D86D05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86" y="4940332"/>
            <a:ext cx="660291" cy="26895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EAB39B-6EB8-6B5E-6935-C1A26976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75" y="4959773"/>
            <a:ext cx="652424" cy="26701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867CC7-2194-6F46-18E0-DAF51BC8F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186" y="2623485"/>
            <a:ext cx="445177" cy="18223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EEADDEB-F18B-C923-8D00-FA50D922F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31" y="2622638"/>
            <a:ext cx="445047" cy="18228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A16D684-9955-8CFE-B308-8D782ACD4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181" y="836128"/>
            <a:ext cx="318540" cy="13047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5F2092F-701B-B0AB-36E6-D3AE2D42E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53" y="806755"/>
            <a:ext cx="316657" cy="1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398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92</cp:revision>
  <cp:lastPrinted>2022-06-14T09:02:18Z</cp:lastPrinted>
  <dcterms:created xsi:type="dcterms:W3CDTF">2021-10-01T15:02:20Z</dcterms:created>
  <dcterms:modified xsi:type="dcterms:W3CDTF">2023-10-05T04:43:32Z</dcterms:modified>
</cp:coreProperties>
</file>