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4" d="100"/>
          <a:sy n="94" d="100"/>
        </p:scale>
        <p:origin x="1422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0924" y="725614"/>
            <a:ext cx="2252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84034" y="952044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フルーティでボリュームのある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優美な味わい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クアルト・ディ・ルナは、海抜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南西向き、樹齢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年以上のシャルドネから栽培されます。手摘みによる収穫後ブドウは圧搾中皮との接触を避け、鮮度を保つために低温（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前後）にて発酵。その後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か月のシュールリーを経て瓶詰されます。フルーティでボリュームのある優美な味わいです。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203664" y="5285452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フルーティでボリュームのある優美な味わい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314709" y="2923346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フルーティでボリュームのある優美な味わい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103010" y="4914710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527377" y="5285452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フルーティでボリュームのある優美な味わい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77743" y="2897481"/>
            <a:ext cx="265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フルーティでボリュームのある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優美な味わい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101604" y="1079983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表現力豊かで力強いワイン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クアルト・ディ・ルナは、海抜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300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メートルの南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南西向き、樹齢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年以上のシャルドネから栽培されます。手摘みによる収穫後ブドウは圧搾中皮との接触を避け、鮮度を保つために低温（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前後）にて発酵。その後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か月のシュールリーを経て瓶詰されます。フルーティでボリュームのある優美な味わいです。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71966" y="836128"/>
            <a:ext cx="2211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44643" y="2535716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178311" y="2541796"/>
            <a:ext cx="3024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23809" y="4879503"/>
            <a:ext cx="424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クアルト・ディ・ルナ・シャルドネ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\4,950)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\4,950)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4,950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0BCD13-EB45-1BDB-6A43-33B1649B3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05" y="745461"/>
            <a:ext cx="436375" cy="13783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FF2823-C1C1-1847-3C3F-0886D0E5A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75" y="781729"/>
            <a:ext cx="438950" cy="1377815"/>
          </a:xfrm>
          <a:prstGeom prst="rect">
            <a:avLst/>
          </a:prstGeom>
        </p:spPr>
      </p:pic>
      <p:pic>
        <p:nvPicPr>
          <p:cNvPr id="11" name="図 10" descr="瓶の飲み物&#10;&#10;自動的に生成された説明">
            <a:extLst>
              <a:ext uri="{FF2B5EF4-FFF2-40B4-BE49-F238E27FC236}">
                <a16:creationId xmlns:a16="http://schemas.microsoft.com/office/drawing/2014/main" id="{5B7AE35D-DE0F-8D6D-AE9F-A8D5536FC7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6" t="6315" r="31151" b="11558"/>
          <a:stretch/>
        </p:blipFill>
        <p:spPr>
          <a:xfrm>
            <a:off x="299371" y="4840358"/>
            <a:ext cx="854172" cy="28346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FBB126-77C3-BCAF-DAB0-2EF3606F11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223" t="4170" r="29474" b="11706"/>
          <a:stretch/>
        </p:blipFill>
        <p:spPr>
          <a:xfrm>
            <a:off x="5553368" y="4752846"/>
            <a:ext cx="972295" cy="29027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40F77E3-99FA-F6FB-1946-8B34A96B6A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063" t="7146" r="30079" b="13757"/>
          <a:stretch/>
        </p:blipFill>
        <p:spPr>
          <a:xfrm>
            <a:off x="5619337" y="2553840"/>
            <a:ext cx="636704" cy="18505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1634373-C5B4-67F3-3F76-4F775A2C2E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179" y="2557642"/>
            <a:ext cx="63403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429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93</cp:revision>
  <cp:lastPrinted>2022-06-14T09:02:18Z</cp:lastPrinted>
  <dcterms:created xsi:type="dcterms:W3CDTF">2021-10-01T15:02:20Z</dcterms:created>
  <dcterms:modified xsi:type="dcterms:W3CDTF">2023-10-05T02:33:19Z</dcterms:modified>
</cp:coreProperties>
</file>