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70387" y="764463"/>
            <a:ext cx="1777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オルマ・デル・ディアブロ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53466" y="983476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力強さとしなやかさを併せ持つ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ボルドースタイルの赤ワイン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ｳﾞｧﾙﾀﾞﾙﾉ･ﾃﾞｨ･ｿﾌﾟﾗ生産者：テヌータ・サン・ヤコポ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：ｻﾝｼﾞｮﾍﾞｰｾﾞ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ﾒﾙﾛｰ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ｶﾍﾞﾙﾈ･ｿｰｳﾞｨﾆﾖﾝ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標高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300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メートルの南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南東向きで栽培されるサンジョヴェーゼを主体とした赤ワイン。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500L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のフレンチオーク樽にて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18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か月樽熟成させ、甘いスパイス、タバコ、革、バルサミコとサワーチェリーを連想させる香りにフルーティーな味わい。ステーキや煮込み料理などと好相性です。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961607" y="5291800"/>
            <a:ext cx="432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力強さとしなやかさを併せ持つボルドースタイルの赤ワイン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65395" y="6448655"/>
            <a:ext cx="362977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イタリア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DOC 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ｳﾞｧﾙﾀﾞﾙﾉ･ﾃﾞｨ･ｿﾌﾟﾗ</a:t>
            </a:r>
            <a:endParaRPr kumimoji="1" lang="en-US" altLang="ja-JP" sz="13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ｻﾝｼﾞｮﾍﾞｰｾﾞ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ﾒﾙﾛｰ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ｶﾍﾞﾙﾈ･ｿｰｳﾞｨﾆﾖﾝ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192219" y="2914564"/>
            <a:ext cx="252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力強さとしなやかさを併せ持つ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ボルドースタイルの赤ワイン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703510" y="4939039"/>
            <a:ext cx="3518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オルマ・デル・ディアブロ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18994" y="5263656"/>
            <a:ext cx="4320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力強さとしなやかさを併せ持つボルドースタイルの赤ワイン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64926" y="2876055"/>
            <a:ext cx="265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力強さとしなやかさを併せ持つ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ボルドースタイルの赤ワイン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80270" y="3370425"/>
            <a:ext cx="291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DOC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ｳﾞｧﾙﾀﾞﾙﾉ･ﾃﾞｨ･ｿﾌﾟﾗ生産者　：テヌータ・サン・ヤコポ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：ｻﾝｼﾞｮﾍﾞｰｾﾞ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ﾒﾙﾛｰ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ｶﾍﾞﾙﾈ･ｿｰｳﾞｨﾆﾖﾝ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6031944" y="1028861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力強さとしなやかさを併せ持つ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ボルドースタイルの赤ワイン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標高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300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メートルの南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南東向きで栽培されるサンジョヴェーゼを主体とした赤ワイン。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500L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のフレンチオーク樽にて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18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か月樽熟成させ、甘いスパイス、タバコ、革、バルサミコとサワーチェリーを連想させる香りにフルーティーな味わい。ステーキや煮込み料理などと好相性です。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6074025" y="796083"/>
            <a:ext cx="1715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オルマ・デル・ディアブロ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1112277" y="2570852"/>
            <a:ext cx="211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オルマ・デル・ディアブロ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67886" y="1384672"/>
            <a:ext cx="228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DOC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ｳﾞｧﾙﾀﾞﾙﾉ･ﾃﾞｨ･ｿﾌﾟﾗ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生産者：テヌータ・サン・ヤコポ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：ｻﾝｼﾞｮﾍﾞｰｾﾞ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ﾒﾙﾛｰ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ｶﾍﾞﾙﾈ･ｿｰｳﾞｨﾆﾖﾝ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188437" y="3370425"/>
            <a:ext cx="289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DOC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ｳﾞｧﾙﾀﾞﾙﾉ･ﾃﾞｨ･ｿﾌﾟﾗ生産者　：テヌータ・サン・ヤコポ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：ｻﾝｼﾞｮﾍﾞｰｾﾞ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ﾒﾙﾛｰ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ｶﾍﾞﾙﾈ･ｿｰｳﾞｨﾆﾖﾝ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398579" y="6475775"/>
            <a:ext cx="371933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DOC 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ｳﾞｧﾙﾀﾞﾙﾉ･ﾃﾞｨ･ｿﾌﾟﾗ</a:t>
            </a:r>
            <a:endParaRPr kumimoji="1" lang="en-US" altLang="ja-JP" sz="13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ｻﾝｼﾞｮﾍﾞｰｾﾞ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ﾒﾙﾛｰ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ｶﾍﾞﾙﾈ･ｿｰｳﾞｨﾆﾖﾝ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\8,250)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\8,250)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8,250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F142C-AA20-A20E-D737-AA76FCB6A18B}"/>
              </a:ext>
            </a:extLst>
          </p:cNvPr>
          <p:cNvSpPr txBox="1"/>
          <p:nvPr/>
        </p:nvSpPr>
        <p:spPr>
          <a:xfrm>
            <a:off x="6461456" y="2572946"/>
            <a:ext cx="2025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オルマ・デル・ディアブロ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D8A362-462B-162B-CA90-0390E6C7C707}"/>
              </a:ext>
            </a:extLst>
          </p:cNvPr>
          <p:cNvSpPr txBox="1"/>
          <p:nvPr/>
        </p:nvSpPr>
        <p:spPr>
          <a:xfrm>
            <a:off x="7155403" y="4955879"/>
            <a:ext cx="2663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オルマ・デル・ディアブロ</a:t>
            </a:r>
          </a:p>
        </p:txBody>
      </p:sp>
      <p:pic>
        <p:nvPicPr>
          <p:cNvPr id="3" name="図 2" descr="アルコールの瓶&#10;&#10;自動的に生成された説明">
            <a:extLst>
              <a:ext uri="{FF2B5EF4-FFF2-40B4-BE49-F238E27FC236}">
                <a16:creationId xmlns:a16="http://schemas.microsoft.com/office/drawing/2014/main" id="{84BEF4DB-5427-3D0D-A05C-B50163D544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t="5271" r="29821" b="2776"/>
          <a:stretch/>
        </p:blipFill>
        <p:spPr>
          <a:xfrm>
            <a:off x="5631876" y="4959829"/>
            <a:ext cx="805913" cy="27379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A9EFB90-DC22-67D5-8613-D139B29F2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77" y="4955879"/>
            <a:ext cx="804742" cy="27373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D868EA1-0B98-F89E-8F99-622CA83C8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926" y="2554265"/>
            <a:ext cx="567920" cy="19317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27D1435-DF18-CB53-FAE1-7905FC1D7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04" y="2543787"/>
            <a:ext cx="564794" cy="192115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A812BF-69DF-7F9F-E030-57DB32384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442" y="819064"/>
            <a:ext cx="397534" cy="13522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58A6565-1EC3-3F71-EF26-6A4C41C32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43" y="777722"/>
            <a:ext cx="395995" cy="13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438</Words>
  <Application>Microsoft Office PowerPoint</Application>
  <PresentationFormat>ユーザー設定</PresentationFormat>
  <Paragraphs>53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95</cp:revision>
  <cp:lastPrinted>2022-06-14T09:02:18Z</cp:lastPrinted>
  <dcterms:created xsi:type="dcterms:W3CDTF">2021-10-01T15:02:20Z</dcterms:created>
  <dcterms:modified xsi:type="dcterms:W3CDTF">2023-10-05T04:17:33Z</dcterms:modified>
</cp:coreProperties>
</file>