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4" d="100"/>
          <a:sy n="94" d="100"/>
        </p:scale>
        <p:origin x="1422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852190" y="726162"/>
            <a:ext cx="225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ポッジオ・アイ・グリッリ・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キャンティ・リゼルヴァ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44254" y="1064099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テヌータ・サン・ヤコポの自信作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生産者：テヌータ・サン・ヤコポ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：ｻﾝｼﾞｮﾍﾞｰｾﾞ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ﾓﾝﾃﾌﾟﾙﾁｱｰﾉ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標高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300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メートルの南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南東向きで栽培されるサンジョヴェーゼを主体とした赤ワイン。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500L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のフレンチオーク樽にて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18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か月樽熟成させ、甘いスパイス、タバコ、革、バルサミコとサワーチェリーを連想させる香りにフルーティーな味わい。ステーキや煮込み料理などと好相性です。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477234" y="5263007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テヌータ・サン・ヤコポの自信作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：ｻﾝｼﾞｮﾍﾞｰｾﾞ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ﾓﾝﾃﾌﾟﾙﾁｱｰﾉ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2027" y="3016238"/>
            <a:ext cx="2524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テヌータ・サン・ヤコポの自信作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861592" y="4968063"/>
            <a:ext cx="447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ポッジオ・アイ・グリッリ・キャンティ・リゼルヴァ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932007" y="5265953"/>
            <a:ext cx="3358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テヌータ・サン・ヤコポの自信作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99498" y="2999373"/>
            <a:ext cx="265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テヌータ・サン・ヤコポの自信作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キャンティ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：ｻﾝｼﾞｮﾍﾞｰｾﾞ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ﾓﾝﾃﾌﾟﾙﾁｱｰﾉ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53724" y="1109832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テヌータ・サン・ヤコポの自信作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標高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300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メートルの南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南東向きで栽培されるサンジョヴェーゼを主体とした赤ワイン。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500L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のフレンチオーク樽にて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18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か月樽熟成させ、甘いスパイス、タバコ、革、バルサミコとサワーチェリーを連想させる香りにフルーティーな味わい。ステーキや煮込み料理などと好相性です。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93CFD5-1297-4598-B08C-CAAE02932DBA}"/>
              </a:ext>
            </a:extLst>
          </p:cNvPr>
          <p:cNvSpPr txBox="1"/>
          <p:nvPr/>
        </p:nvSpPr>
        <p:spPr>
          <a:xfrm>
            <a:off x="6066597" y="786974"/>
            <a:ext cx="221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ポッジオ・アイ・グリッリ・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キャンティ・リゼルヴァ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745042" y="2621288"/>
            <a:ext cx="3535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ポッジオ・アイ・グリッリ・キャンティ・リゼルヴァ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98363" y="138438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生産者：テヌータ・サン・ヤコポ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：ｻﾝｼﾞｮﾍﾞｰｾﾞ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ﾓﾝﾃﾌﾟﾙﾁｱｰﾉ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230587" y="344356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キャンティ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：ｻﾝｼﾞｮﾍﾞｰｾﾞ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ﾓﾝﾃﾌﾟﾙﾁｱｰﾉ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410186" y="6506255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キャンティ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：ｻﾝｼﾞｮﾍﾞｰｾﾞ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ﾓﾝﾃﾌﾟﾙﾁｱｰﾉ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\5,200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\5,720)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\5,200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\5,720)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5,720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BF142C-AA20-A20E-D737-AA76FCB6A18B}"/>
              </a:ext>
            </a:extLst>
          </p:cNvPr>
          <p:cNvSpPr txBox="1"/>
          <p:nvPr/>
        </p:nvSpPr>
        <p:spPr>
          <a:xfrm>
            <a:off x="6028183" y="2611207"/>
            <a:ext cx="3535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ポッジオ・アイ・グリッリ・キャンティ・リゼルヴァ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D8A362-462B-162B-CA90-0390E6C7C707}"/>
              </a:ext>
            </a:extLst>
          </p:cNvPr>
          <p:cNvSpPr txBox="1"/>
          <p:nvPr/>
        </p:nvSpPr>
        <p:spPr>
          <a:xfrm>
            <a:off x="6216475" y="4966083"/>
            <a:ext cx="447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ポッジオ・アイ・グリッリ・キャンティ・リゼルヴァ</a:t>
            </a:r>
          </a:p>
        </p:txBody>
      </p:sp>
      <p:pic>
        <p:nvPicPr>
          <p:cNvPr id="9" name="図 8" descr="瓶の飲み物&#10;&#10;自動的に生成された説明">
            <a:extLst>
              <a:ext uri="{FF2B5EF4-FFF2-40B4-BE49-F238E27FC236}">
                <a16:creationId xmlns:a16="http://schemas.microsoft.com/office/drawing/2014/main" id="{C8721831-7A1E-1415-C3E5-4DDE2618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0" t="4051" r="34197" b="12323"/>
          <a:stretch/>
        </p:blipFill>
        <p:spPr>
          <a:xfrm>
            <a:off x="5647481" y="4990501"/>
            <a:ext cx="775905" cy="2687709"/>
          </a:xfrm>
          <a:prstGeom prst="rect">
            <a:avLst/>
          </a:prstGeom>
        </p:spPr>
      </p:pic>
      <p:pic>
        <p:nvPicPr>
          <p:cNvPr id="15" name="図 14" descr="瓶の飲み物&#10;&#10;自動的に生成された説明">
            <a:extLst>
              <a:ext uri="{FF2B5EF4-FFF2-40B4-BE49-F238E27FC236}">
                <a16:creationId xmlns:a16="http://schemas.microsoft.com/office/drawing/2014/main" id="{91957429-8D90-A5AC-9DF6-E25A253B8F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4025" r="33655" b="11481"/>
          <a:stretch/>
        </p:blipFill>
        <p:spPr>
          <a:xfrm>
            <a:off x="278641" y="4977560"/>
            <a:ext cx="805913" cy="274359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D5A26BE-CD01-2751-D9EB-56C129DDA0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0601" y="2606836"/>
            <a:ext cx="547836" cy="188746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261315D-4235-98B7-50EB-D76BBC8FC1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867" y="2578247"/>
            <a:ext cx="548688" cy="188382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0079361-E5DF-550A-3886-23EBEAF9EA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3088" y="823933"/>
            <a:ext cx="392433" cy="134735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8DA5F2A-A4CC-401E-ADE5-A3EC089500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272" y="805756"/>
            <a:ext cx="39017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</TotalTime>
  <Words>408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94</cp:revision>
  <cp:lastPrinted>2022-06-14T09:02:18Z</cp:lastPrinted>
  <dcterms:created xsi:type="dcterms:W3CDTF">2021-10-01T15:02:20Z</dcterms:created>
  <dcterms:modified xsi:type="dcterms:W3CDTF">2023-10-05T03:40:48Z</dcterms:modified>
</cp:coreProperties>
</file>