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40924" y="692931"/>
            <a:ext cx="2100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クアルト・ジーロ・メルロー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7378" y="946750"/>
            <a:ext cx="210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伝統を守り自然を尊重する家族経営のワイナリー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原産国：イタリア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トスカーナ・ロッソ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生産者：サンタジュリア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：メルロー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メルロー種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100%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で造られる赤ワイン。注意深く育てられた葡萄を手積みで収穫後、ステンレスタンクにてアルコール発酵、フランス産の。バリックで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12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か月熟成し葡萄収穫から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3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年経てリリースされる。フルーティーさがありながら辛口で力強いタンニンが楽しめるパーティなどにおすすめの逸本。</a:t>
            </a:r>
            <a:endParaRPr kumimoji="1" lang="en-US" altLang="ja-JP" sz="1100" dirty="0">
              <a:solidFill>
                <a:schemeClr val="bg1"/>
              </a:solidFill>
              <a:latin typeface="+mn-ea"/>
            </a:endParaRPr>
          </a:p>
          <a:p>
            <a:endParaRPr kumimoji="1" lang="ja-JP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6225" y="5244989"/>
            <a:ext cx="4008484" cy="26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伝統を守り自然を尊重する家族経営のワイナリー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11229E4-FB80-4CED-9D6A-A86EF4BE1376}"/>
              </a:ext>
            </a:extLst>
          </p:cNvPr>
          <p:cNvSpPr txBox="1"/>
          <p:nvPr/>
        </p:nvSpPr>
        <p:spPr>
          <a:xfrm>
            <a:off x="1083924" y="6516940"/>
            <a:ext cx="329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トスカーナ・ロッソ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：サンタジュリア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：メルロー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21867" y="2878068"/>
            <a:ext cx="231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伝統を守り自然を尊重する家族経営のワイナリー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095641" y="4845156"/>
            <a:ext cx="4246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クアルト・ジーロ・メルロー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09937" y="5244661"/>
            <a:ext cx="4008484" cy="26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伝統を守り自然を尊重する家族経営のワイナリー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14" y="239146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9" y="2852089"/>
            <a:ext cx="231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伝統を守り自然を尊重する家族経営のワイナリー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トスカーナ・ロッソ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：サンタジュリア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：メルロー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85B478C-45E0-4E91-B888-937CD70C8D6F}"/>
              </a:ext>
            </a:extLst>
          </p:cNvPr>
          <p:cNvSpPr txBox="1"/>
          <p:nvPr/>
        </p:nvSpPr>
        <p:spPr>
          <a:xfrm>
            <a:off x="5959716" y="980542"/>
            <a:ext cx="210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伝統を守り自然を尊重する家族経営のワイナリー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39FE01E6-8F70-4CBC-8F43-3BD00735F5B5}"/>
              </a:ext>
            </a:extLst>
          </p:cNvPr>
          <p:cNvSpPr txBox="1"/>
          <p:nvPr/>
        </p:nvSpPr>
        <p:spPr>
          <a:xfrm>
            <a:off x="6422079" y="6487791"/>
            <a:ext cx="329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トスカーナ・ロッソ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：サンタジュリア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：メルロー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8A3A9F4F-995B-4E83-8299-AFACB3CEB1EF}"/>
              </a:ext>
            </a:extLst>
          </p:cNvPr>
          <p:cNvSpPr txBox="1"/>
          <p:nvPr/>
        </p:nvSpPr>
        <p:spPr>
          <a:xfrm>
            <a:off x="6219662" y="3403678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トスカーナ・ロッソ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：サンタジュリア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：メルロー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8AF58044-0EDA-456D-8D05-B50120B8619A}"/>
              </a:ext>
            </a:extLst>
          </p:cNvPr>
          <p:cNvSpPr txBox="1"/>
          <p:nvPr/>
        </p:nvSpPr>
        <p:spPr>
          <a:xfrm>
            <a:off x="5960700" y="1364303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原産国：イタリア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トスカーナ・ロッソ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生産者：サンタジュリア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：メルロー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99ED65A6-44EE-4A8E-A219-3162D99CEEE9}"/>
              </a:ext>
            </a:extLst>
          </p:cNvPr>
          <p:cNvSpPr txBox="1"/>
          <p:nvPr/>
        </p:nvSpPr>
        <p:spPr>
          <a:xfrm>
            <a:off x="6366487" y="5548409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メルロー種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100%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で造られる赤ワイン。注意深く育てられた葡萄を手積みで収穫後、ステンレスタンクにてアルコール発酵、フランス産の。バリックで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12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か月熟成し葡萄収穫から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3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年経てリリースされる。フルーティーさがありながら辛口で力強いタンニンが楽しめるパーティなどにおすすめの逸本。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5A93CFD5-1297-4598-B08C-CAAE02932DBA}"/>
              </a:ext>
            </a:extLst>
          </p:cNvPr>
          <p:cNvSpPr txBox="1"/>
          <p:nvPr/>
        </p:nvSpPr>
        <p:spPr>
          <a:xfrm>
            <a:off x="5959716" y="745044"/>
            <a:ext cx="2100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クアルト・ジーロ・メルロー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AA84974C-322B-41E2-A63C-1EF86543F9FC}"/>
              </a:ext>
            </a:extLst>
          </p:cNvPr>
          <p:cNvSpPr txBox="1"/>
          <p:nvPr/>
        </p:nvSpPr>
        <p:spPr>
          <a:xfrm>
            <a:off x="828257" y="2510280"/>
            <a:ext cx="3024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クアルト・ジーロ・メルロー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A31FEC0A-55D1-434F-B1AF-DEC3B6C6DB9F}"/>
              </a:ext>
            </a:extLst>
          </p:cNvPr>
          <p:cNvSpPr txBox="1"/>
          <p:nvPr/>
        </p:nvSpPr>
        <p:spPr>
          <a:xfrm>
            <a:off x="6156102" y="2491852"/>
            <a:ext cx="3024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クアルト・ジーロ・メルロー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3BBC01B-C237-4030-8177-A173398D187A}"/>
              </a:ext>
            </a:extLst>
          </p:cNvPr>
          <p:cNvSpPr txBox="1"/>
          <p:nvPr/>
        </p:nvSpPr>
        <p:spPr>
          <a:xfrm>
            <a:off x="6393576" y="4828650"/>
            <a:ext cx="4246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クアルト・ジーロ・メルロー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D6638BF-703F-40D9-9DF8-E94AE1AAE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019" y="4845156"/>
            <a:ext cx="2835465" cy="2835465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CF202AD7-459C-40F3-814D-C4BE2729AE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7" b="-2415"/>
          <a:stretch/>
        </p:blipFill>
        <p:spPr>
          <a:xfrm>
            <a:off x="5707689" y="4830161"/>
            <a:ext cx="1718942" cy="2903932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4C850CEA-A395-4DC2-A09E-C4A936540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052" y="2543435"/>
            <a:ext cx="1887422" cy="1887422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182AC5BB-9F33-4492-8808-FAADA60486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22" y="2519163"/>
            <a:ext cx="1932577" cy="1932577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AA56B9DD-6A7F-4951-86CB-D32D9798D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382" y="768315"/>
            <a:ext cx="1352405" cy="1352405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1D48EC14-B197-4940-A1D9-7FDA3176F0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208" y="791341"/>
            <a:ext cx="1329377" cy="1329377"/>
          </a:xfrm>
          <a:prstGeom prst="rect">
            <a:avLst/>
          </a:prstGeom>
        </p:spPr>
      </p:pic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5E0E56D2-BA36-405D-89DF-9EE4BEC2CEF0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83" name="四角形: 角を丸くする 82">
              <a:extLst>
                <a:ext uri="{FF2B5EF4-FFF2-40B4-BE49-F238E27FC236}">
                  <a16:creationId xmlns:a16="http://schemas.microsoft.com/office/drawing/2014/main" id="{84A5EAB0-D444-45B9-9C1A-D0F9CC5C2ED8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1456CA4F-A256-4CF4-A9FE-47228390C767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788088B2-33EA-421C-B6D5-D3D902747191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8" name="四角形: 角を丸くする 87">
              <a:extLst>
                <a:ext uri="{FF2B5EF4-FFF2-40B4-BE49-F238E27FC236}">
                  <a16:creationId xmlns:a16="http://schemas.microsoft.com/office/drawing/2014/main" id="{248F4A26-8673-4ED2-8B2A-CC0863FAFAE7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9312D8EA-0BDF-4CFD-A9B1-6B996A269920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FCDC1A7A-0A12-4358-9537-F18D96B825A9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98" name="四角形: 角を丸くする 97">
              <a:extLst>
                <a:ext uri="{FF2B5EF4-FFF2-40B4-BE49-F238E27FC236}">
                  <a16:creationId xmlns:a16="http://schemas.microsoft.com/office/drawing/2014/main" id="{38B0C111-5FD6-43E5-A856-A328D7BED5B3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EF6B91CA-2E0F-4754-B8BE-F3292A7DA7E8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6356DE87-63DC-4633-85FC-46A5152C7B42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9E376259-53B2-4815-BA75-BEF09677317A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0" name="四角形: 角を丸くする 109">
              <a:extLst>
                <a:ext uri="{FF2B5EF4-FFF2-40B4-BE49-F238E27FC236}">
                  <a16:creationId xmlns:a16="http://schemas.microsoft.com/office/drawing/2014/main" id="{E8306B9B-E47A-4008-BB77-BDB0BBF3F660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981BF374-18E7-4314-9D37-3D05DF6E7336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210C946E-0374-418B-B732-4579FE826F29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EE62B531-6812-41FC-AED0-D41235BF1140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F87D5B72-794E-45F1-A50A-95E94940C787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E5C8FDAE-26A8-4A8F-8CBA-F28D9A2EACD8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\5,100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\5,610)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FA5E5B93-954A-46F8-A154-C5190B9DDC3A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B8756D97-3D0C-4676-B53A-C5A645960F41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EFF1364E-99A7-400D-A9A4-3DDD309BEB52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CF11DA5A-AE54-4611-BE57-863EF61D0D71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\5,100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\5,610)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C170945B-DDD1-4095-BA4A-71A195AE9C6B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5,610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1335</TotalTime>
  <Words>400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88</cp:revision>
  <cp:lastPrinted>2022-06-14T09:02:18Z</cp:lastPrinted>
  <dcterms:created xsi:type="dcterms:W3CDTF">2021-10-01T15:02:20Z</dcterms:created>
  <dcterms:modified xsi:type="dcterms:W3CDTF">2023-09-24T15:53:40Z</dcterms:modified>
</cp:coreProperties>
</file>