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32312" y="734434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ロッソ・ディ・モンタルチーノ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原産国：ｲﾀﾘｱ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ﾛｯｿ･ﾃﾞｨ･ﾓﾝﾀﾙﾁｰﾉ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：サンジョベーゼ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ブルネッロの区画から任意の畑をロッソに指定。透明感のあるルビー色をしておりエレガントでフルーティな香りと味わい。白身赤身の肉料理やパスタ、生ハム、サラミチーズ等と相性が抜群です。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3" y="6516940"/>
            <a:ext cx="4232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：イタリア／ＤＯＣ　ロッソ・ディ・モンタルチーノ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878068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chemeClr val="bg1"/>
                </a:solidFill>
                <a:latin typeface="+mn-ea"/>
              </a:rPr>
              <a:t>ブルネッロの区画から任意の畑をロッソに指定。透明感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のあるルビー色をしておりエレガントでフルーティな香りと味わい。白身赤身の肉料理やパスタ、生ハム、サラミチーズ等と相性が抜群です。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：ｲﾀﾘｱ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ﾛｯｿ･ﾃﾞｨ･ﾓﾝﾀﾙﾁｰﾉ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9716" y="980542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9FE01E6-8F70-4CBC-8F43-3BD00735F5B5}"/>
              </a:ext>
            </a:extLst>
          </p:cNvPr>
          <p:cNvSpPr txBox="1"/>
          <p:nvPr/>
        </p:nvSpPr>
        <p:spPr>
          <a:xfrm>
            <a:off x="6422079" y="6487791"/>
            <a:ext cx="421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</a:t>
            </a:r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　：イタリア／ＤＯＣ　ロッソ・ディ・モンタルチーノ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A3A9F4F-995B-4E83-8299-AFACB3CEB1EF}"/>
              </a:ext>
            </a:extLst>
          </p:cNvPr>
          <p:cNvSpPr txBox="1"/>
          <p:nvPr/>
        </p:nvSpPr>
        <p:spPr>
          <a:xfrm>
            <a:off x="6219662" y="340367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：ｲﾀﾘｱ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ﾛｯｿ･ﾃﾞｨ･ﾓﾝﾀﾙﾁｰﾉ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8AF58044-0EDA-456D-8D05-B50120B8619A}"/>
              </a:ext>
            </a:extLst>
          </p:cNvPr>
          <p:cNvSpPr txBox="1"/>
          <p:nvPr/>
        </p:nvSpPr>
        <p:spPr>
          <a:xfrm>
            <a:off x="5983278" y="136430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原産国：ｲﾀﾘｱ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ﾛｯｿ･ﾃﾞｨ･ﾓﾝﾀﾙﾁｰﾉ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：サンジョベーゼ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A929865-D61F-48FE-A728-A89959FDCB10}"/>
              </a:ext>
            </a:extLst>
          </p:cNvPr>
          <p:cNvSpPr txBox="1"/>
          <p:nvPr/>
        </p:nvSpPr>
        <p:spPr>
          <a:xfrm>
            <a:off x="5959716" y="737351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ロッソ・ディ・モンタルチーノ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E6F9D84-5046-4D95-B7D9-38F717287431}"/>
              </a:ext>
            </a:extLst>
          </p:cNvPr>
          <p:cNvSpPr txBox="1"/>
          <p:nvPr/>
        </p:nvSpPr>
        <p:spPr>
          <a:xfrm>
            <a:off x="887736" y="2534555"/>
            <a:ext cx="267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ロッソ・ディ・モンタルチーノ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0795B02-05E4-40AD-856A-383C44DBB5AA}"/>
              </a:ext>
            </a:extLst>
          </p:cNvPr>
          <p:cNvSpPr txBox="1"/>
          <p:nvPr/>
        </p:nvSpPr>
        <p:spPr>
          <a:xfrm>
            <a:off x="6160492" y="2514845"/>
            <a:ext cx="267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ロッソ・ディ・モンタルチーノ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4463904-327E-4A3F-A556-1AD601AA4433}"/>
              </a:ext>
            </a:extLst>
          </p:cNvPr>
          <p:cNvSpPr txBox="1"/>
          <p:nvPr/>
        </p:nvSpPr>
        <p:spPr>
          <a:xfrm>
            <a:off x="6331278" y="4798994"/>
            <a:ext cx="378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ロッソ・ディ・モンタルチーノ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C916840-D363-42C3-B7DE-0A9CE11710D0}"/>
              </a:ext>
            </a:extLst>
          </p:cNvPr>
          <p:cNvSpPr txBox="1"/>
          <p:nvPr/>
        </p:nvSpPr>
        <p:spPr>
          <a:xfrm>
            <a:off x="1117231" y="4850266"/>
            <a:ext cx="378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ロッソ・ディ・モンタルチーノ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B67D6A-7F66-4539-90AA-FD52A7C12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92" y="4813200"/>
            <a:ext cx="2131319" cy="2841759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838B2B36-27E2-439D-9380-2BA79B08BC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4" b="4613"/>
          <a:stretch/>
        </p:blipFill>
        <p:spPr>
          <a:xfrm>
            <a:off x="5553872" y="4798994"/>
            <a:ext cx="1551384" cy="2791732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666F0C0D-1A86-4AE4-BCD1-FE661119E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62" y="2399535"/>
            <a:ext cx="1575110" cy="2100147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5809B292-1B64-474C-BB8E-419A6D11B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85" y="2432582"/>
            <a:ext cx="1575110" cy="2100147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F7BEF608-E45F-45AA-86EE-35ABC25B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32" y="681665"/>
            <a:ext cx="1113435" cy="148458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2FEDC623-9252-4983-B653-187EB0EBE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15" y="714712"/>
            <a:ext cx="1113435" cy="1484580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9417560-4369-4BC7-80E2-D784774D38C5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66C0DCAC-592C-4541-96B6-D9C46CE5C2C9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ABDE673F-5A8E-4F6D-969F-DE20B4AB2581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145CDC19-CB29-4D5B-95F9-6F0B677E280D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1630C7EF-D637-40FF-A656-701E19AD8258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1D424A70-E342-41A5-B05B-9C08D639C22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540E1BC-757D-46BC-8B66-A8D143B5C459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E7498DD7-20ED-4653-AA6A-3B4AAA7393D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04B19F88-2FF9-4BF0-BDA7-1782835BF3A7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3627F322-A54A-4EA0-A67C-00301C21E84B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2C55CA2B-8823-4697-9CE7-C0AF967EB95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745CB81C-304F-4842-9435-F527C0A8F390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F13945AD-23FF-4B4D-812C-5BA972574BE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25EF436D-6A44-4D88-A564-9D69D2DA231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BC09691E-BB9B-481C-A84F-36232C96272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DA3AB260-48CD-4C43-B919-0AAF31508B6A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0BE3A155-9319-403F-BAE3-73AF292B701B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\5,060)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151CC77-1868-4D35-A9A4-F8CBCC21F60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B71FD959-DE4E-495C-B0A3-EDB29E1F3FD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B31F1DCB-2219-45B9-865E-9A2E587A516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ECE555F-ACD2-400B-98C7-7879E7935084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\5,060)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9A15187-B701-441D-B3DA-29BD8BB0D516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5,060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366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88</cp:revision>
  <cp:lastPrinted>2022-06-14T09:02:18Z</cp:lastPrinted>
  <dcterms:created xsi:type="dcterms:W3CDTF">2021-10-01T15:02:20Z</dcterms:created>
  <dcterms:modified xsi:type="dcterms:W3CDTF">2024-03-19T04:38:36Z</dcterms:modified>
</cp:coreProperties>
</file>