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46750"/>
            <a:ext cx="21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原産国：ｲﾀﾘｱ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/DOCG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ﾌﾞﾙﾈｯﾛ･ﾃﾞｨ･ﾓﾝﾀﾙﾁｰﾉ生産者：サンタジュリア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：サンジョベーゼ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7" y="5623314"/>
            <a:ext cx="401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樹齢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30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年を超えるサンジョベーゼ種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100%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で造られる赤ワイン。力強いタンニンとサンジョベーゼ特有の酸味により長期熟成も可能。赤身肉のステーキや煮込み料理、熟成の進んだチーズ等うまみのしっかりとした料理と好相性な逸品です。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6225" y="5244989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4" y="6516940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/DOCG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ﾌﾞﾙﾈｯﾛ･ﾃﾞｨ･ﾓﾝﾀﾙﾁｰﾉ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：サンタジュリア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：サンジョベーゼ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21867" y="2878068"/>
            <a:ext cx="231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44661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9" y="2852089"/>
            <a:ext cx="231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：ｲﾀﾘｱ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/DOCG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ﾌﾞﾙﾈｯﾛ･ﾃﾞｨ･ﾓﾝﾀﾙﾁｰﾉ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：サンタジュリア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：サンジョベーゼ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5959716" y="980542"/>
            <a:ext cx="21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39FE01E6-8F70-4CBC-8F43-3BD00735F5B5}"/>
              </a:ext>
            </a:extLst>
          </p:cNvPr>
          <p:cNvSpPr txBox="1"/>
          <p:nvPr/>
        </p:nvSpPr>
        <p:spPr>
          <a:xfrm>
            <a:off x="6422079" y="6487791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/DOCG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ﾌﾞﾙﾈｯﾛ･ﾃﾞｨ･ﾓﾝﾀﾙﾁｰﾉ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：サンタジュリア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：サンジョベーゼ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8A3A9F4F-995B-4E83-8299-AFACB3CEB1EF}"/>
              </a:ext>
            </a:extLst>
          </p:cNvPr>
          <p:cNvSpPr txBox="1"/>
          <p:nvPr/>
        </p:nvSpPr>
        <p:spPr>
          <a:xfrm>
            <a:off x="6219662" y="3403678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：ｲﾀﾘｱ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/DOCG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ﾌﾞﾙﾈｯﾛ･ﾃﾞｨ･ﾓﾝﾀﾙﾁｰﾉ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：サンタジュリア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：サンジョベーゼ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8AF58044-0EDA-456D-8D05-B50120B8619A}"/>
              </a:ext>
            </a:extLst>
          </p:cNvPr>
          <p:cNvSpPr txBox="1"/>
          <p:nvPr/>
        </p:nvSpPr>
        <p:spPr>
          <a:xfrm>
            <a:off x="5960700" y="1364303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原産国：ｲﾀﾘｱ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/DOC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ﾛｯｿ･ﾃﾞｨ･ﾓﾝﾀﾙﾁｰﾉ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生産者：サンタジュリア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：サンジョベーゼ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92BB3C55-9C43-4887-AD5F-A66EA2F252FE}"/>
              </a:ext>
            </a:extLst>
          </p:cNvPr>
          <p:cNvSpPr txBox="1"/>
          <p:nvPr/>
        </p:nvSpPr>
        <p:spPr>
          <a:xfrm>
            <a:off x="6420048" y="5636700"/>
            <a:ext cx="401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樹齢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30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年を超えるサンジョベーゼ種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100%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で造られる赤ワイン。力強いタンニンとサンジョベーゼ特有の酸味により長期熟成も可能。赤身肉のステーキや煮込み料理、熟成の進んだチーズ等うまみのしっかりとした料理と好相性な逸品です。</a:t>
            </a:r>
          </a:p>
        </p:txBody>
      </p:sp>
      <p:sp>
        <p:nvSpPr>
          <p:cNvPr id="70" name="テキスト ボックス 84">
            <a:extLst>
              <a:ext uri="{FF2B5EF4-FFF2-40B4-BE49-F238E27FC236}">
                <a16:creationId xmlns:a16="http://schemas.microsoft.com/office/drawing/2014/main" id="{D043EA3F-C6C1-4938-AE33-F01A24448214}"/>
              </a:ext>
            </a:extLst>
          </p:cNvPr>
          <p:cNvSpPr txBox="1"/>
          <p:nvPr/>
        </p:nvSpPr>
        <p:spPr>
          <a:xfrm>
            <a:off x="1106755" y="4880903"/>
            <a:ext cx="422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ブルネッロ・ディ・モンタルチーノ</a:t>
            </a:r>
          </a:p>
        </p:txBody>
      </p:sp>
      <p:sp>
        <p:nvSpPr>
          <p:cNvPr id="75" name="テキスト ボックス 84">
            <a:extLst>
              <a:ext uri="{FF2B5EF4-FFF2-40B4-BE49-F238E27FC236}">
                <a16:creationId xmlns:a16="http://schemas.microsoft.com/office/drawing/2014/main" id="{3AA06FBA-0B75-4572-9C62-7E59B9FF7B1D}"/>
              </a:ext>
            </a:extLst>
          </p:cNvPr>
          <p:cNvSpPr txBox="1"/>
          <p:nvPr/>
        </p:nvSpPr>
        <p:spPr>
          <a:xfrm>
            <a:off x="6347727" y="4875000"/>
            <a:ext cx="422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ブルネッロ・ディ・モンタルチーノ</a:t>
            </a:r>
          </a:p>
        </p:txBody>
      </p:sp>
      <p:sp>
        <p:nvSpPr>
          <p:cNvPr id="83" name="テキスト ボックス 84">
            <a:extLst>
              <a:ext uri="{FF2B5EF4-FFF2-40B4-BE49-F238E27FC236}">
                <a16:creationId xmlns:a16="http://schemas.microsoft.com/office/drawing/2014/main" id="{16B90657-D17F-40D0-A80F-45773ACF2310}"/>
              </a:ext>
            </a:extLst>
          </p:cNvPr>
          <p:cNvSpPr txBox="1"/>
          <p:nvPr/>
        </p:nvSpPr>
        <p:spPr>
          <a:xfrm>
            <a:off x="687568" y="2491970"/>
            <a:ext cx="3230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ブルネッロ・ディ・モンタルチーノ</a:t>
            </a:r>
          </a:p>
        </p:txBody>
      </p:sp>
      <p:sp>
        <p:nvSpPr>
          <p:cNvPr id="87" name="テキスト ボックス 84">
            <a:extLst>
              <a:ext uri="{FF2B5EF4-FFF2-40B4-BE49-F238E27FC236}">
                <a16:creationId xmlns:a16="http://schemas.microsoft.com/office/drawing/2014/main" id="{A69F1C9D-6D26-4C4B-91E3-15A735227257}"/>
              </a:ext>
            </a:extLst>
          </p:cNvPr>
          <p:cNvSpPr txBox="1"/>
          <p:nvPr/>
        </p:nvSpPr>
        <p:spPr>
          <a:xfrm>
            <a:off x="6056901" y="2504199"/>
            <a:ext cx="3230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ブルネッロ・ディ・モンタルチーノ</a:t>
            </a:r>
          </a:p>
        </p:txBody>
      </p:sp>
      <p:sp>
        <p:nvSpPr>
          <p:cNvPr id="88" name="テキスト ボックス 84">
            <a:extLst>
              <a:ext uri="{FF2B5EF4-FFF2-40B4-BE49-F238E27FC236}">
                <a16:creationId xmlns:a16="http://schemas.microsoft.com/office/drawing/2014/main" id="{A5CA132E-B09F-4FFE-B378-7B6E67A5DFBE}"/>
              </a:ext>
            </a:extLst>
          </p:cNvPr>
          <p:cNvSpPr txBox="1"/>
          <p:nvPr/>
        </p:nvSpPr>
        <p:spPr>
          <a:xfrm>
            <a:off x="646359" y="715918"/>
            <a:ext cx="20525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ブルネッロ・ディ・モンタルチーノ</a:t>
            </a:r>
          </a:p>
        </p:txBody>
      </p:sp>
      <p:sp>
        <p:nvSpPr>
          <p:cNvPr id="89" name="テキスト ボックス 84">
            <a:extLst>
              <a:ext uri="{FF2B5EF4-FFF2-40B4-BE49-F238E27FC236}">
                <a16:creationId xmlns:a16="http://schemas.microsoft.com/office/drawing/2014/main" id="{0BBAF541-D143-4B56-9C42-C288BF552683}"/>
              </a:ext>
            </a:extLst>
          </p:cNvPr>
          <p:cNvSpPr txBox="1"/>
          <p:nvPr/>
        </p:nvSpPr>
        <p:spPr>
          <a:xfrm>
            <a:off x="5959716" y="746766"/>
            <a:ext cx="20525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ブルネッロ・ディ・モンタルチーノ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6C0A189-88E9-437A-9E43-B16AE4B16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803" y="4839071"/>
            <a:ext cx="2023006" cy="2697341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59D053CA-9A09-40DD-A0D7-626D04100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52" y="4833487"/>
            <a:ext cx="2023006" cy="2697341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2154547F-CDE6-4939-82A0-71F289175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04" y="2523630"/>
            <a:ext cx="1386796" cy="1849061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BE53AB39-194F-4F8D-A4EE-CA9D95592E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48" y="2549601"/>
            <a:ext cx="1386796" cy="1849061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618DB69E-AA6F-4BF0-9EEA-E1E42023A3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4" y="722918"/>
            <a:ext cx="1048829" cy="1398438"/>
          </a:xfrm>
          <a:prstGeom prst="rect">
            <a:avLst/>
          </a:prstGeom>
        </p:spPr>
      </p:pic>
      <p:pic>
        <p:nvPicPr>
          <p:cNvPr id="102" name="図 101">
            <a:extLst>
              <a:ext uri="{FF2B5EF4-FFF2-40B4-BE49-F238E27FC236}">
                <a16:creationId xmlns:a16="http://schemas.microsoft.com/office/drawing/2014/main" id="{B6276C86-0367-41AB-97FC-0039ED2D3D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20" y="771467"/>
            <a:ext cx="1048829" cy="1398438"/>
          </a:xfrm>
          <a:prstGeom prst="rect">
            <a:avLst/>
          </a:prstGeom>
        </p:spPr>
      </p:pic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7C06F160-EF21-4EC2-80C6-635B5A3FE89B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79" name="四角形: 角を丸くする 78">
              <a:extLst>
                <a:ext uri="{FF2B5EF4-FFF2-40B4-BE49-F238E27FC236}">
                  <a16:creationId xmlns:a16="http://schemas.microsoft.com/office/drawing/2014/main" id="{6169A07A-6B0A-45DE-BF93-665FAF6E645A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CFFE92CE-90C6-4121-AC3F-3AB75EE47FA5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C3BD7921-22E6-494F-87D5-25328D25A405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94" name="四角形: 角を丸くする 93">
              <a:extLst>
                <a:ext uri="{FF2B5EF4-FFF2-40B4-BE49-F238E27FC236}">
                  <a16:creationId xmlns:a16="http://schemas.microsoft.com/office/drawing/2014/main" id="{68B327EA-A1D3-48AD-A9EF-E79FE5A4A7F9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BE73AEF9-9107-4109-8262-81E51F42BF79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EFA27578-DE54-44DA-A8DC-AD5D86B4E023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10" name="四角形: 角を丸くする 109">
              <a:extLst>
                <a:ext uri="{FF2B5EF4-FFF2-40B4-BE49-F238E27FC236}">
                  <a16:creationId xmlns:a16="http://schemas.microsoft.com/office/drawing/2014/main" id="{1B3CDD9D-A5AD-4D80-AC8E-6D60BC822734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2F9C6960-B9CF-486A-98D0-B6153EB0A78C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0CDD6F5A-7CB7-4EE6-A799-B00A5BB3C40F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FAEAD387-2457-434C-91CC-44A1B646CBFC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8" name="四角形: 角を丸くする 117">
              <a:extLst>
                <a:ext uri="{FF2B5EF4-FFF2-40B4-BE49-F238E27FC236}">
                  <a16:creationId xmlns:a16="http://schemas.microsoft.com/office/drawing/2014/main" id="{DD9FC2EC-7442-454C-AA90-C09832BBEE74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B0A35612-BD8F-4DC7-9853-9D1E997FCF89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2C3AC909-02D4-4F4E-BCDB-0EE137706D71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1" name="四角形: 角を丸くする 120">
              <a:extLst>
                <a:ext uri="{FF2B5EF4-FFF2-40B4-BE49-F238E27FC236}">
                  <a16:creationId xmlns:a16="http://schemas.microsoft.com/office/drawing/2014/main" id="{4E05C787-FBB1-4FBE-99D2-F21AB3E297BE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888E3232-C8D0-4650-8493-7761068C095B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93B8FF07-A5CE-4251-A238-A055804A3B29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\8,700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\9,570)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385C0712-0D7F-43FA-9C30-2D7AEAED8248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5" name="四角形: 角を丸くする 124">
              <a:extLst>
                <a:ext uri="{FF2B5EF4-FFF2-40B4-BE49-F238E27FC236}">
                  <a16:creationId xmlns:a16="http://schemas.microsoft.com/office/drawing/2014/main" id="{03AF566B-5227-42AE-BAF2-F26F427158D7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6" name="テキスト ボックス 125">
              <a:extLst>
                <a:ext uri="{FF2B5EF4-FFF2-40B4-BE49-F238E27FC236}">
                  <a16:creationId xmlns:a16="http://schemas.microsoft.com/office/drawing/2014/main" id="{851E6D91-9D14-4FDB-89F4-7AAD88AD36FF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A50BF85C-C322-4DB4-A921-72B69F107166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\8,700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\9,570)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24FA36B2-8EB2-4FCC-8467-265B844FE4F6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9,570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1337</TotalTime>
  <Words>402</Words>
  <Application>Microsoft Office PowerPoint</Application>
  <PresentationFormat>ユーザー設定</PresentationFormat>
  <Paragraphs>51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87</cp:revision>
  <cp:lastPrinted>2022-06-14T09:02:18Z</cp:lastPrinted>
  <dcterms:created xsi:type="dcterms:W3CDTF">2021-10-01T15:02:20Z</dcterms:created>
  <dcterms:modified xsi:type="dcterms:W3CDTF">2023-09-24T15:51:23Z</dcterms:modified>
</cp:coreProperties>
</file>