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2725" autoAdjust="0"/>
  </p:normalViewPr>
  <p:slideViewPr>
    <p:cSldViewPr snapToGrid="0" showGuides="1">
      <p:cViewPr varScale="1">
        <p:scale>
          <a:sx n="53" d="100"/>
          <a:sy n="53" d="100"/>
        </p:scale>
        <p:origin x="691" y="43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69488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32915" y="664136"/>
            <a:ext cx="210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ブルネッロ・ディ・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モンタルチーノ・リゼルバ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6359" y="1005733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伝統を守り自然を尊重する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家族経営のワイナリー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ﾌﾞﾙﾈｯﾛ･ﾃﾞｨ･ﾓﾝﾀﾙﾁｰﾉ生産者：サンタジュリア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623314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樹齢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年を超えるサンジョベーゼ種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で造られる赤ワイン。通常のブルネッロ・ディ・モンタルチーノより更にフランス産オークのバリックで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か月熟成。フルボディで力強く、熟したベリー系の香りは、赤身肉のステーキや煮込み料理、熟成の進んだチーズ等うまみのしっかりとした料理と好相性な逸品です。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4162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：イタリア／ＤＯＣＧ　ﾌﾞﾙﾈｯﾛ･ﾃﾞｨ･ﾓﾝﾀﾙﾁｰﾉ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920033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884" y="2903044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9FE01E6-8F70-4CBC-8F43-3BD00735F5B5}"/>
              </a:ext>
            </a:extLst>
          </p:cNvPr>
          <p:cNvSpPr txBox="1"/>
          <p:nvPr/>
        </p:nvSpPr>
        <p:spPr>
          <a:xfrm>
            <a:off x="6422078" y="6487791"/>
            <a:ext cx="414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：イタリア／ＤＯＣＧ　ﾌﾞﾙﾈｯﾛ･ﾃﾞｨ･ﾓﾝﾀﾙﾁｰﾉ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A3A9F4F-995B-4E83-8299-AFACB3CEB1EF}"/>
              </a:ext>
            </a:extLst>
          </p:cNvPr>
          <p:cNvSpPr txBox="1"/>
          <p:nvPr/>
        </p:nvSpPr>
        <p:spPr>
          <a:xfrm>
            <a:off x="6219662" y="340367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：ｲﾀﾘｱ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/DOCG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ﾌﾞﾙﾈｯﾛ･ﾃﾞｨ･ﾓﾝﾀﾙﾁｰﾉ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：サンジョベーゼ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AF58044-0EDA-456D-8D05-B50120B8619A}"/>
              </a:ext>
            </a:extLst>
          </p:cNvPr>
          <p:cNvSpPr txBox="1"/>
          <p:nvPr/>
        </p:nvSpPr>
        <p:spPr>
          <a:xfrm>
            <a:off x="5960700" y="136430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原産国：ｲﾀﾘｱ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ﾛｯｿ･ﾃﾞｨ･ﾓﾝﾀﾙﾁｰﾉ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：サンジョベーゼ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EFC554-BA20-4E20-9CB1-C129C2E46B34}"/>
              </a:ext>
            </a:extLst>
          </p:cNvPr>
          <p:cNvSpPr txBox="1"/>
          <p:nvPr/>
        </p:nvSpPr>
        <p:spPr>
          <a:xfrm>
            <a:off x="6374677" y="5604825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樹齢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年を超えるサンジョベーゼ種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で造られる赤ワイン。通常のブルネッロ・ディ・モンタルチーノより更にフランス産オークのバリックで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か月熟成。フルボディで力強く、熟したベリー系の香りは、赤身肉のステーキや煮込み料理、熟成の進んだチーズ等うまみのしっかりとした料理と好相性な逸品です。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DF1500-6D18-4495-925F-F80F37B538D6}"/>
              </a:ext>
            </a:extLst>
          </p:cNvPr>
          <p:cNvSpPr txBox="1"/>
          <p:nvPr/>
        </p:nvSpPr>
        <p:spPr>
          <a:xfrm>
            <a:off x="5975437" y="1046592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伝統を守り自然を尊重する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家族経営のワイナリー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B501711-AE59-47AE-A919-FCBD80883506}"/>
              </a:ext>
            </a:extLst>
          </p:cNvPr>
          <p:cNvSpPr txBox="1"/>
          <p:nvPr/>
        </p:nvSpPr>
        <p:spPr>
          <a:xfrm>
            <a:off x="5950702" y="695679"/>
            <a:ext cx="210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ブルネッロ・ディ・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モンタルチーノ・リゼルバ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2081674-8BBE-4157-BA95-ADDCE245E8A9}"/>
              </a:ext>
            </a:extLst>
          </p:cNvPr>
          <p:cNvSpPr txBox="1"/>
          <p:nvPr/>
        </p:nvSpPr>
        <p:spPr>
          <a:xfrm>
            <a:off x="915038" y="2424268"/>
            <a:ext cx="231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ブルネッロ・ディ・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モンタルチーノ・リゼルバ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AF6CCBB-BC9A-4A1D-BF40-C66E7BF4118B}"/>
              </a:ext>
            </a:extLst>
          </p:cNvPr>
          <p:cNvSpPr txBox="1"/>
          <p:nvPr/>
        </p:nvSpPr>
        <p:spPr>
          <a:xfrm>
            <a:off x="6231836" y="2434716"/>
            <a:ext cx="231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ブルネッロ・ディ・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モンタルチーノ・リゼルバ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043EA3F-C6C1-4938-AE33-F01A24448214}"/>
              </a:ext>
            </a:extLst>
          </p:cNvPr>
          <p:cNvSpPr txBox="1"/>
          <p:nvPr/>
        </p:nvSpPr>
        <p:spPr>
          <a:xfrm>
            <a:off x="1063789" y="4872436"/>
            <a:ext cx="42224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bg1"/>
                </a:solidFill>
                <a:latin typeface="+mn-ea"/>
              </a:rPr>
              <a:t>ブルネッロ・ディ・モンタルチーノ・リゼルバ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BAAB623-34AF-4EA3-B5A1-83966DD70D4D}"/>
              </a:ext>
            </a:extLst>
          </p:cNvPr>
          <p:cNvSpPr txBox="1"/>
          <p:nvPr/>
        </p:nvSpPr>
        <p:spPr>
          <a:xfrm>
            <a:off x="6319606" y="4812721"/>
            <a:ext cx="42224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bg1"/>
                </a:solidFill>
                <a:latin typeface="+mn-ea"/>
              </a:rPr>
              <a:t>ブルネッロ・ディ・モンタルチーノ・リゼルバ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203A1D-0DDC-471A-82F5-CCF9C8BD9F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303340" y="4799138"/>
            <a:ext cx="790156" cy="2821587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DA2D4E04-BEE1-47C8-90DC-120E6F8FE7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5660918" y="4786710"/>
            <a:ext cx="790156" cy="2821587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2B22EB77-4CD4-493C-95F1-AB91A36695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311099" y="2446659"/>
            <a:ext cx="584045" cy="2085581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C08F39BD-270F-4086-BA05-DE76679AF0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5668677" y="2434231"/>
            <a:ext cx="584045" cy="208558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41B6EA30-9FD2-48BB-8C1B-007C1ED94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295298" y="732108"/>
            <a:ext cx="392269" cy="1400763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5F38C6F3-5420-4AA7-99E0-54D81357FE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-2826" r="30117" b="-4209"/>
          <a:stretch/>
        </p:blipFill>
        <p:spPr>
          <a:xfrm>
            <a:off x="5630298" y="776125"/>
            <a:ext cx="392269" cy="1400763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B29E1F3B-701F-4D26-90E7-4D154C19292B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48DD3DC3-EB6D-4CB2-9163-588077FE0129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AAB155FF-20FA-44E6-A588-40D2D8F371D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5F907061-4FCB-4105-AED9-40039D4F811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FB5CB83E-9556-476D-817F-9A92F74FCC86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4CAA1558-56E3-4F85-8E71-6F18FA6A8C70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B2C1165-AD65-4B2A-9550-4E5B234C91C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D2BB8B84-AF47-4F8C-B115-1D1DED6CD93E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A05DF088-3334-40F0-8C72-72AC53270B3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89A9253-3F39-4D73-930D-4422A2FD26F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98AF5AF7-9886-49E8-9FC3-95675CFBAF1E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B814C51D-3C03-434C-B2F7-0794BE2ED5C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BE1A761B-A52F-42F9-8B14-EA8C8E9618EB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565C198-7243-40C6-AFC6-13C43A7EEC1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8D6A6FE5-3AE6-4AE7-88E8-5955CF03617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0F503C1D-AC71-4A9A-BA7B-6F210619C37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EAACF330-991E-44AF-B7C8-DCEA6E10F0B4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\15,000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\16,500)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301B75DC-81B0-4789-9CAB-2F1E059A30A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11E07E1A-CFB7-4204-8325-8A3FFFACA523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A0690D86-A51F-4236-86CC-E499B11C85D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67E45AC-A085-4AEF-865F-DA6996D2A538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\15,000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\16,500)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6E47C83-3DA7-4499-959B-219AFF7D2E38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16,500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448</Words>
  <Application>Microsoft Office PowerPoint</Application>
  <PresentationFormat>ユーザー設定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89</cp:revision>
  <cp:lastPrinted>2022-06-14T09:02:18Z</cp:lastPrinted>
  <dcterms:created xsi:type="dcterms:W3CDTF">2021-10-01T15:02:20Z</dcterms:created>
  <dcterms:modified xsi:type="dcterms:W3CDTF">2023-09-24T15:48:58Z</dcterms:modified>
</cp:coreProperties>
</file>