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40924" y="794080"/>
            <a:ext cx="22524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ペッツォ・ドーロ・プリミティーヴォ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814780" y="1047178"/>
            <a:ext cx="210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表現力豊かで力強いワイン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/IGP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プーリア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生産者：トッレ・ジャコモ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：プリミティーヴォ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紫のハイライトが入った濃いルビーレッド色。表現力豊かで力強く、熟した黒い果実、レッドチェリー、イチゴジャム、プラム、ハーブが感じられる、バリエーション豊かなワインです。素晴らしい凝縮感と複雑さがあり、リッチでまろやか。バランスのとれたワイン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899688" y="5254223"/>
            <a:ext cx="400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表現力豊かで力強いワイン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516940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/IGP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プーリア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：トッレ・ジャコモ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：プリミティーヴォ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472216" y="3038586"/>
            <a:ext cx="2319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表現力豊かで力強いワイン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103010" y="4914710"/>
            <a:ext cx="424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ペッツォ・ドーロ・プリミティーヴォ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7089758" y="5242855"/>
            <a:ext cx="400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表現力豊かで力強いワイン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14" y="239146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1124029" y="3002672"/>
            <a:ext cx="2319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表現力豊かで力強いワイン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/IGP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プーリア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：トッレ・ジャコモ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：プリミティーヴォ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6101604" y="1079983"/>
            <a:ext cx="210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表現力豊かで力強いワイン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9ED65A6-44EE-4A8E-A219-3162D99CEEE9}"/>
              </a:ext>
            </a:extLst>
          </p:cNvPr>
          <p:cNvSpPr txBox="1"/>
          <p:nvPr/>
        </p:nvSpPr>
        <p:spPr>
          <a:xfrm>
            <a:off x="6366487" y="5548409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紫のハイライトが入った濃いルビーレッド色。表現力豊かで力強く、熟した黒い果実、レッドチェリー、イチゴジャム、プラム、ハーブが感じられる、バリエーション豊かなワインです。素晴らしい凝縮感と複雑さがあり、リッチでまろやか。バランスのとれたワインです</a:t>
            </a:r>
            <a:r>
              <a:rPr kumimoji="1" lang="ja-JP" altLang="en-US" sz="1100" dirty="0" err="1">
                <a:solidFill>
                  <a:schemeClr val="bg1"/>
                </a:solidFill>
                <a:latin typeface="+mn-ea"/>
              </a:rPr>
              <a:t>。。</a:t>
            </a:r>
            <a:endParaRPr kumimoji="1" lang="ja-JP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A93CFD5-1297-4598-B08C-CAAE02932DBA}"/>
              </a:ext>
            </a:extLst>
          </p:cNvPr>
          <p:cNvSpPr txBox="1"/>
          <p:nvPr/>
        </p:nvSpPr>
        <p:spPr>
          <a:xfrm>
            <a:off x="5971966" y="836128"/>
            <a:ext cx="2211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ペッツォ・ドーロ・プリミティーヴォ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A84974C-322B-41E2-A63C-1EF86543F9FC}"/>
              </a:ext>
            </a:extLst>
          </p:cNvPr>
          <p:cNvSpPr txBox="1"/>
          <p:nvPr/>
        </p:nvSpPr>
        <p:spPr>
          <a:xfrm>
            <a:off x="865441" y="2673155"/>
            <a:ext cx="3024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ペッツォ・ドーロ・プリミティーヴォ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A31FEC0A-55D1-434F-B1AF-DEC3B6C6DB9F}"/>
              </a:ext>
            </a:extLst>
          </p:cNvPr>
          <p:cNvSpPr txBox="1"/>
          <p:nvPr/>
        </p:nvSpPr>
        <p:spPr>
          <a:xfrm>
            <a:off x="6208913" y="2643076"/>
            <a:ext cx="3024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ペッツォ・ドーロ・プリミティーヴォ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3BBC01B-C237-4030-8177-A173398D187A}"/>
              </a:ext>
            </a:extLst>
          </p:cNvPr>
          <p:cNvSpPr txBox="1"/>
          <p:nvPr/>
        </p:nvSpPr>
        <p:spPr>
          <a:xfrm>
            <a:off x="6323809" y="4879503"/>
            <a:ext cx="424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ペッツォ・ドーロ・プリミティーヴォ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CF5346-64C1-4AD4-BA7E-D0E37E878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1" y="4804920"/>
            <a:ext cx="1429543" cy="3000819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2EC64B49-237B-45E7-9222-C27D18DAF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77" y="4762390"/>
            <a:ext cx="1452854" cy="3049752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503CFC80-D6B6-450C-B752-DACD1270C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95" y="2477679"/>
            <a:ext cx="975980" cy="2048724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509F18EF-9A41-4B65-8103-A1EC14828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2" y="2510280"/>
            <a:ext cx="975980" cy="2048724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D637E385-3EC2-4E4E-AA19-78786F4D5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86" y="755426"/>
            <a:ext cx="714517" cy="1499875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01EE2193-B49F-4783-91B8-75FFFBAF6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4" y="694532"/>
            <a:ext cx="714517" cy="1499875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32F0545-3574-4920-B313-30784D438982}"/>
              </a:ext>
            </a:extLst>
          </p:cNvPr>
          <p:cNvSpPr txBox="1"/>
          <p:nvPr/>
        </p:nvSpPr>
        <p:spPr>
          <a:xfrm>
            <a:off x="5998363" y="138438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/IGP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プーリア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生産者：トッレ・ジャコモ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：プリミティーヴォ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00963E32-0A69-4061-89DD-26C77390BD1C}"/>
              </a:ext>
            </a:extLst>
          </p:cNvPr>
          <p:cNvSpPr txBox="1"/>
          <p:nvPr/>
        </p:nvSpPr>
        <p:spPr>
          <a:xfrm>
            <a:off x="6230587" y="3443568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/IGP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プーリア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：トッレ・ジャコモ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：プリミティーヴォ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6C80310-3C7E-4055-B79E-DB0E9909B8F3}"/>
              </a:ext>
            </a:extLst>
          </p:cNvPr>
          <p:cNvSpPr txBox="1"/>
          <p:nvPr/>
        </p:nvSpPr>
        <p:spPr>
          <a:xfrm>
            <a:off x="6410186" y="6506255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/IGP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プーリア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：トッレ・ジャコモ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：プリミティーヴォ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6783719F-FB49-4C82-BEF5-053DB3C7580E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0CED758B-633B-4ADB-9E3B-170CA08D5F9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B5A28406-9281-48C4-85CA-D05352E5FEE5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D14159D6-0E36-407D-9B49-66EC310EAFE2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9" name="四角形: 角を丸くする 88">
              <a:extLst>
                <a:ext uri="{FF2B5EF4-FFF2-40B4-BE49-F238E27FC236}">
                  <a16:creationId xmlns:a16="http://schemas.microsoft.com/office/drawing/2014/main" id="{290ADAF2-CCA7-4FBE-A710-EF1BE133B061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7CFE0235-284E-439D-AC76-EC94C15A1F1B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56016415-588E-4751-BAED-DD11EF75094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5F5731F1-7407-4468-B42E-4CBDC38C79E8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CE22829E-4717-4246-BFD7-C2CA41F1CE10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A6EEB8BE-7982-4CE3-9E1C-92BB9C9CEF3F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FC3BF771-B5A5-42A1-998B-C72FACC7A950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3" name="四角形: 角を丸くする 112">
              <a:extLst>
                <a:ext uri="{FF2B5EF4-FFF2-40B4-BE49-F238E27FC236}">
                  <a16:creationId xmlns:a16="http://schemas.microsoft.com/office/drawing/2014/main" id="{93218C57-8543-4D86-AF51-8278F053D171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3A9A53F3-E931-4AAB-9E49-B43756CE8053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ED97402F-F518-4C58-ADC6-EB203B69F015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961F4722-ED38-44C0-B430-86F086B38F82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29F99B86-33DB-4278-9C1F-3EB2F22285B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7A533D0C-BA38-4CD8-96CA-AF860E83D8BA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\2,750)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62D35728-0EBE-4117-8DCC-3A21E408A9DB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359E2700-29BD-4073-84D7-BD3353D2211C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2F6A5ABE-95EE-4F84-B97E-A04092BC2048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0BC2F13E-5B18-4998-9F6E-BF43C523F5A7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\2,750)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27C1360E-4627-4775-B1DC-7C489BA72845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2,750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1348</TotalTime>
  <Words>349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91</cp:revision>
  <cp:lastPrinted>2022-06-14T09:02:18Z</cp:lastPrinted>
  <dcterms:created xsi:type="dcterms:W3CDTF">2021-10-01T15:02:20Z</dcterms:created>
  <dcterms:modified xsi:type="dcterms:W3CDTF">2023-09-24T15:54:54Z</dcterms:modified>
</cp:coreProperties>
</file>