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02140" y="733125"/>
            <a:ext cx="2252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ブルーライト・リースリング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6187" y="1058381"/>
            <a:ext cx="2192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洗練されたブルーボトルが格好良い！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25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原産国：ドイツ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ランドヴァイン・ライン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生産者：ヘヒトハイム醸造所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：リースリング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味わい：白泡・甘口・ライトボディ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57842" y="5546017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このワインは明るい輝きを帯びた淡黄色をしており、控えめな芳香で、ミネラルのニュアンスと新鮮な柑橘系の香りを醸し出します。口に含むと、酸味と甘みの素晴らしい調和を持ち、洗練された味わいになります。特に貝類、アジア料理、焼き魚などの料理と相性が非常に良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456248" y="5264989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洗練されたブルーボトルが格好良い！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3" y="6516940"/>
            <a:ext cx="36513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：ドイツ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ランドヴァイン・ライン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：ヘヒトハイム醸造所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味わい：白泡・甘口・ライトボディ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4918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9982" y="3007406"/>
            <a:ext cx="2591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洗練されたブルーボトルが格好良い！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357037" y="4873384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ブルーライト・リースリング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23" y="471551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827772" y="5252097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洗練されたブルーボトルが格好良い！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596" y="2995008"/>
            <a:ext cx="259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洗練されたブルーボトルが格好良い！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53320" y="3390829"/>
            <a:ext cx="291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：ドイツ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 IGP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ランドヴァイン・ライン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：ヘヒトハイム醸造所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味わい：白泡・甘口・ライトボディ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8775" y="1091078"/>
            <a:ext cx="2157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洗練されたブルーボトルが格好良い！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このワインは明るい輝きを帯びた淡黄色をしており、控えめな芳香で、ミネラルのニュアンスと新鮮な柑橘系の香りを醸し出します。口に含むと、酸味と甘みの素晴らしい調和を持ち、洗練された味わいになります。特に貝類、アジア料理、焼き魚などの料理と相性が非常に良いです。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920878" y="2627744"/>
            <a:ext cx="302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ブルーライト・リースリング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209931" y="2653806"/>
            <a:ext cx="302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ブルーライト・リースリング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708839" y="4866810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ブルーライト・リースリング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E4B779-5393-4072-B460-C8076DDB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9" y="4963595"/>
            <a:ext cx="694083" cy="2730819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6416666-DC01-4B2A-8635-C6593D733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04" y="4946672"/>
            <a:ext cx="694083" cy="2730819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81B0E9A5-52F2-4872-946C-535202429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" y="2554859"/>
            <a:ext cx="478523" cy="1882713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3DC7F084-1118-4B37-B213-CC686BA19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22" y="2594452"/>
            <a:ext cx="478523" cy="1882713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A32BA499-1800-4777-BD79-51CEF42E4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04" y="778884"/>
            <a:ext cx="353902" cy="139240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16EB03A8-CBE8-41B4-A7E1-E5ED2516C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5" y="758057"/>
            <a:ext cx="353902" cy="1392400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18B40AA-F69F-401D-BAFD-C26400C04D58}"/>
              </a:ext>
            </a:extLst>
          </p:cNvPr>
          <p:cNvSpPr txBox="1"/>
          <p:nvPr/>
        </p:nvSpPr>
        <p:spPr>
          <a:xfrm>
            <a:off x="6006976" y="784789"/>
            <a:ext cx="2252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ブルーライト・リースリング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08A2908-665F-4B55-AC65-97E2A05809C1}"/>
              </a:ext>
            </a:extLst>
          </p:cNvPr>
          <p:cNvSpPr txBox="1"/>
          <p:nvPr/>
        </p:nvSpPr>
        <p:spPr>
          <a:xfrm>
            <a:off x="5986066" y="1362326"/>
            <a:ext cx="225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原産国：ドイツ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ランドヴァイン・ライン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生産者：ヘヒトハイム醸造所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：リースリング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味わい：白泡・甘口・ライトボディ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5B9A73BE-8E41-4D66-858E-912C3F748FBF}"/>
              </a:ext>
            </a:extLst>
          </p:cNvPr>
          <p:cNvSpPr txBox="1"/>
          <p:nvPr/>
        </p:nvSpPr>
        <p:spPr>
          <a:xfrm>
            <a:off x="6398579" y="6510696"/>
            <a:ext cx="36513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</a:t>
            </a:r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国　：ドイツ</a:t>
            </a:r>
            <a:r>
              <a:rPr kumimoji="1" lang="en-US" altLang="ja-JP" sz="1100" b="1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1050" b="1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ランドヴァイン・ライン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：ヘヒトハイム醸造所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味わい：白泡・甘口・ライトボディ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D9A36E6-09C9-4286-9E31-40F6A9BC4131}"/>
              </a:ext>
            </a:extLst>
          </p:cNvPr>
          <p:cNvSpPr txBox="1"/>
          <p:nvPr/>
        </p:nvSpPr>
        <p:spPr>
          <a:xfrm>
            <a:off x="6201831" y="3412954"/>
            <a:ext cx="291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：ドイツ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 IGP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ランドヴァイン・ライン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：ヘヒトハイム醸造所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味わい：白泡・甘口・ライトボディ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95B885F5-2578-44B1-BCF9-4593A4FC144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371C2FDF-4BD5-48CD-9271-8BB188057F80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C9D87282-3682-4B7F-8F9D-887A6E69AF4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8BAB58E9-B381-421C-9792-C1772605290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50600711-2C89-4874-9429-1C2E638A533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651B895-E393-4C42-9C4B-C269DF164B23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2052CBFD-435E-4D04-A500-8549EA3802F1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6F034177-9B41-43B8-AE1B-F82466FA1F5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E411C63B-CEBB-4AEA-B9A3-92E4B4CA4FFD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88CE0C6-0005-43B0-9BB2-E2A15091FAF4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70E7E088-25FC-4A2C-A044-F683D8155B8F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BB1B5043-FFEA-41E4-89B7-94CB4D6625F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C5277879-AC9E-4104-825E-13998A6DF2E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074253C1-A628-4BCD-BF1E-4570A71E828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8BF38A1A-CA71-4DA2-863C-403B3DA022E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114840F-9AF9-4CC7-BD44-0190139102DF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366E2DE-5F98-42AF-A3AD-9A52EE9342FC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23AF6416-5353-44B8-B0CE-ED919B9F263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7A467DC2-19BD-46C9-A6F1-A467DCC0B9C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9DE86B64-60A5-4A42-A817-E2F258CC47DF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109B2C33-B4E2-46F6-B09C-B4F973990D1D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D57251E-73C8-48E7-809D-4F8105D0EAF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394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94</cp:revision>
  <cp:lastPrinted>2023-09-14T05:02:09Z</cp:lastPrinted>
  <dcterms:created xsi:type="dcterms:W3CDTF">2021-10-01T15:02:20Z</dcterms:created>
  <dcterms:modified xsi:type="dcterms:W3CDTF">2023-09-24T15:56:54Z</dcterms:modified>
</cp:coreProperties>
</file>