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69239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762687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49612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4AE7812C-D07B-45C8-970F-76709CF2A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18" y="715028"/>
            <a:ext cx="1097693" cy="146359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DC40D26E-6CE9-4A70-929C-C08345C50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86" y="722462"/>
            <a:ext cx="1097693" cy="146359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9AB4C38-055C-457D-BA32-4081834D1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7512" y="2514496"/>
            <a:ext cx="1487917" cy="1983889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38BE275D-832D-4904-9F3B-0F0D6932C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817" y="2508238"/>
            <a:ext cx="1487917" cy="198388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5318A7C6-B2A7-4442-B69C-7713D7944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1772" y="4967797"/>
            <a:ext cx="1922274" cy="2563032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EFDC7B16-8BD9-4445-B576-98BC0A92E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867" y="4877867"/>
            <a:ext cx="1922274" cy="2563032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0F8569C-3085-4633-B0B5-7CEFA5C26765}"/>
              </a:ext>
            </a:extLst>
          </p:cNvPr>
          <p:cNvSpPr txBox="1"/>
          <p:nvPr/>
        </p:nvSpPr>
        <p:spPr>
          <a:xfrm>
            <a:off x="6036314" y="9881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05E392-F3A7-4062-98D3-AC993DAECD3A}"/>
              </a:ext>
            </a:extLst>
          </p:cNvPr>
          <p:cNvSpPr txBox="1"/>
          <p:nvPr/>
        </p:nvSpPr>
        <p:spPr>
          <a:xfrm>
            <a:off x="6039408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43875" y="4806642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121259" y="5671522"/>
            <a:ext cx="401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シャンパーニュ地方の高品質な葡萄のみをセレクトして醸造。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生産地区はシャンパーニュ地方・エペルネイ村。泡立ちはきめ細かく、白い花の香りとドライアプリコットなどフルーツの香りを思わせます。バランスよくフレッシュで余韻が長いタイプのワインです。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34CEDE-2C83-45FC-AB01-4202591020A9}"/>
              </a:ext>
            </a:extLst>
          </p:cNvPr>
          <p:cNvSpPr/>
          <p:nvPr/>
        </p:nvSpPr>
        <p:spPr>
          <a:xfrm>
            <a:off x="6420048" y="5666394"/>
            <a:ext cx="4008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シャンパーニュ地方の高品質な葡萄のみをセレクトして醸造。</a:t>
            </a:r>
            <a:endParaRPr kumimoji="1" lang="en-US" altLang="ja-JP" sz="1000" dirty="0">
              <a:solidFill>
                <a:prstClr val="white"/>
              </a:solidFill>
              <a:latin typeface="游ゴシック" panose="020B0400000000000000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生産地区はシャンパーニュ地方・エペルネイ村。泡立ちはきめ細かく、白い花の香りとドライアプリコットなどフルーツの香りを思わせます。バランスよくフレッシュで余韻が長いタイプの</a:t>
            </a:r>
            <a:r>
              <a:rPr kumimoji="1" lang="ja-JP" altLang="en-US" sz="1000">
                <a:solidFill>
                  <a:prstClr val="white"/>
                </a:solidFill>
                <a:latin typeface="游ゴシック" panose="020B0400000000000000" pitchFamily="50" charset="-128"/>
              </a:rPr>
              <a:t>ワインです。</a:t>
            </a:r>
            <a:endParaRPr lang="ja-JP" altLang="en-US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DFA624A-0F90-4041-98F3-9AB5556EE95F}"/>
              </a:ext>
            </a:extLst>
          </p:cNvPr>
          <p:cNvSpPr txBox="1"/>
          <p:nvPr/>
        </p:nvSpPr>
        <p:spPr>
          <a:xfrm>
            <a:off x="6419223" y="651137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95AD9A6-1923-4F59-8EBB-A2C2AFB96CEB}"/>
              </a:ext>
            </a:extLst>
          </p:cNvPr>
          <p:cNvSpPr txBox="1"/>
          <p:nvPr/>
        </p:nvSpPr>
        <p:spPr>
          <a:xfrm>
            <a:off x="6314709" y="2874133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40D1DB7-3AC3-428C-9DDB-2BA13786D580}"/>
              </a:ext>
            </a:extLst>
          </p:cNvPr>
          <p:cNvSpPr txBox="1"/>
          <p:nvPr/>
        </p:nvSpPr>
        <p:spPr>
          <a:xfrm>
            <a:off x="874109" y="3381628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BB523C1-D773-4C0B-9BEC-C3FC5704DBF6}"/>
              </a:ext>
            </a:extLst>
          </p:cNvPr>
          <p:cNvSpPr txBox="1"/>
          <p:nvPr/>
        </p:nvSpPr>
        <p:spPr>
          <a:xfrm>
            <a:off x="6231836" y="3431961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CC0710-EE99-429F-8FDF-F397BEFA5A79}"/>
              </a:ext>
            </a:extLst>
          </p:cNvPr>
          <p:cNvSpPr txBox="1"/>
          <p:nvPr/>
        </p:nvSpPr>
        <p:spPr>
          <a:xfrm>
            <a:off x="716077" y="2497796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0A44B04-73A5-4F40-BAD2-9D32F7018C91}"/>
              </a:ext>
            </a:extLst>
          </p:cNvPr>
          <p:cNvSpPr txBox="1"/>
          <p:nvPr/>
        </p:nvSpPr>
        <p:spPr>
          <a:xfrm>
            <a:off x="6036314" y="795798"/>
            <a:ext cx="20408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17EE94B-AD04-46A0-931E-FA774122D767}"/>
              </a:ext>
            </a:extLst>
          </p:cNvPr>
          <p:cNvSpPr txBox="1"/>
          <p:nvPr/>
        </p:nvSpPr>
        <p:spPr>
          <a:xfrm>
            <a:off x="6030552" y="2538585"/>
            <a:ext cx="3076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15F5941-69A3-49AD-A75E-0F596FAA667B}"/>
              </a:ext>
            </a:extLst>
          </p:cNvPr>
          <p:cNvSpPr txBox="1"/>
          <p:nvPr/>
        </p:nvSpPr>
        <p:spPr>
          <a:xfrm>
            <a:off x="6261672" y="4848970"/>
            <a:ext cx="405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コント・ド・ラモット・ブリュット・ハーフ</a:t>
            </a:r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9213FED5-4548-4083-98D3-D4231A213B34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0" name="四角形: 角を丸くする 129">
              <a:extLst>
                <a:ext uri="{FF2B5EF4-FFF2-40B4-BE49-F238E27FC236}">
                  <a16:creationId xmlns:a16="http://schemas.microsoft.com/office/drawing/2014/main" id="{B2DD99A0-4FA8-4F23-8FE2-D00E91F9B32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E33DFF73-5E62-4230-9B36-92FD38F1411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5D8777F8-B2CF-47CF-A13F-2ABF6A1B4C47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3" name="四角形: 角を丸くする 132">
              <a:extLst>
                <a:ext uri="{FF2B5EF4-FFF2-40B4-BE49-F238E27FC236}">
                  <a16:creationId xmlns:a16="http://schemas.microsoft.com/office/drawing/2014/main" id="{41FBEE77-8E2E-410B-B5F1-0159B53DF5E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978C64CD-B76F-497F-AFC2-ED58D6C8DC8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79A70586-1A35-4A7F-B09A-2CB74C283A94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6" name="四角形: 角を丸くする 135">
              <a:extLst>
                <a:ext uri="{FF2B5EF4-FFF2-40B4-BE49-F238E27FC236}">
                  <a16:creationId xmlns:a16="http://schemas.microsoft.com/office/drawing/2014/main" id="{43A0088B-9ACF-4029-A278-45CD5D0B4E4A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B408377B-A7BD-4305-885C-50F8020C2FF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AD6E1C82-3BF3-4B0C-9FE3-97D754EE34D4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28ED1922-8B2E-4E77-9146-5084854D07C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4DB79FE0-862A-4F58-9653-3BBF1D2F77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C5ADF190-1237-4105-810F-798E97157208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1BE1139B-1DF5-4F42-9E77-BCB959FFBCA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3" name="四角形: 角を丸くする 142">
              <a:extLst>
                <a:ext uri="{FF2B5EF4-FFF2-40B4-BE49-F238E27FC236}">
                  <a16:creationId xmlns:a16="http://schemas.microsoft.com/office/drawing/2014/main" id="{CE67D893-06DF-4E68-8A52-027B343C54D4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D3DA4DDA-D73A-4F5C-A9B0-D199B8E98A91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7655342F-F202-4E5D-A4A1-EB866FE06EC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\5,280)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8BAA0D35-350B-4315-8F19-728520CE936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7" name="四角形: 角を丸くする 146">
              <a:extLst>
                <a:ext uri="{FF2B5EF4-FFF2-40B4-BE49-F238E27FC236}">
                  <a16:creationId xmlns:a16="http://schemas.microsoft.com/office/drawing/2014/main" id="{ED3804C4-B82E-4605-AE3F-9E58CDA03D5E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7113AC74-ACE0-450F-B238-45278F688B1C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DE1283EC-08B1-4E07-966E-1275072BA9E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\5,280)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06F7304F-1022-4504-9ED2-973D8B86A21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5,280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454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91</cp:revision>
  <cp:lastPrinted>2022-06-20T23:53:21Z</cp:lastPrinted>
  <dcterms:created xsi:type="dcterms:W3CDTF">2021-10-01T15:02:20Z</dcterms:created>
  <dcterms:modified xsi:type="dcterms:W3CDTF">2023-09-22T08:47:35Z</dcterms:modified>
</cp:coreProperties>
</file>