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86" y="4692399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27378" y="762687"/>
            <a:ext cx="20408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コント・ド・ラモット・ブリュット・ロゼ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16718" y="906990"/>
            <a:ext cx="221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老舗メゾン「ラプノー・ファミリー」が贈る珠玉のシャンパーニュ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8844" y="1256824"/>
            <a:ext cx="2181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 シャンパーニュ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生産者：ジー・エイチ・マルテル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：ﾋﾟﾉ･ﾉﾜｰﾙ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ﾋﾟﾉ･ﾑﾆｴ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　　　　ｺﾄｰ･ｼｬﾝﾌﾞﾉﾜｰｽﾞ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味わい：ロゼ泡・辛口・フルボディ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253843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32623" y="5224247"/>
            <a:ext cx="4008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老舗メゾン「ラプノー・ファミリー」が贈る珠玉のシャンパーニュ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15751" y="3181552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86" y="2360495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27043" y="2751697"/>
            <a:ext cx="2319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老舗ﾒｿﾞﾝ「ラプノー・ファミリー」が贈る珠玉のシャンパーニュ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76696" y="3181552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525" y="706840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5999779" y="1297063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81DD652B-C233-4F68-A8C1-F16267F13E7D}"/>
              </a:ext>
            </a:extLst>
          </p:cNvPr>
          <p:cNvSpPr txBox="1"/>
          <p:nvPr/>
        </p:nvSpPr>
        <p:spPr>
          <a:xfrm>
            <a:off x="1939911" y="4036408"/>
            <a:ext cx="157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A0F8569C-3085-4633-B0B5-7CEFA5C26765}"/>
              </a:ext>
            </a:extLst>
          </p:cNvPr>
          <p:cNvSpPr txBox="1"/>
          <p:nvPr/>
        </p:nvSpPr>
        <p:spPr>
          <a:xfrm>
            <a:off x="6041350" y="927731"/>
            <a:ext cx="221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老舗メゾン「ラプノー・ファミリー」が贈る珠玉のシャンパーニュ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FFF0156D-B236-4AE5-ABB6-0B11D448F081}"/>
              </a:ext>
            </a:extLst>
          </p:cNvPr>
          <p:cNvSpPr txBox="1"/>
          <p:nvPr/>
        </p:nvSpPr>
        <p:spPr>
          <a:xfrm>
            <a:off x="1011806" y="4898338"/>
            <a:ext cx="4050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コント・ド・ラモット・ブリュット・ロゼ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9221E02C-FCAF-418D-8ED3-02EB3E78F20E}"/>
              </a:ext>
            </a:extLst>
          </p:cNvPr>
          <p:cNvSpPr txBox="1"/>
          <p:nvPr/>
        </p:nvSpPr>
        <p:spPr>
          <a:xfrm>
            <a:off x="6380702" y="5277841"/>
            <a:ext cx="4008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老舗メゾン「ラプノー・ファミリー」が贈る珠玉のシャンパーニュ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297CBCC-C6D3-40AF-A4F2-A2136B3F0040}"/>
              </a:ext>
            </a:extLst>
          </p:cNvPr>
          <p:cNvSpPr txBox="1"/>
          <p:nvPr/>
        </p:nvSpPr>
        <p:spPr>
          <a:xfrm>
            <a:off x="1063251" y="5580297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シャンパーニュ地方の高品質な葡萄のみをセレクトして醸造。生産地区はシャンパーニュ地方・エペルネイ村。色合いはサーモンピンク。泡立ちはパワフルで持続性があります。ワイルドベリーのアロマが広がり、黒スグリなど赤い果実のリッチな味わいが口中で長く続きま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234CEDE-2C83-45FC-AB01-4202591020A9}"/>
              </a:ext>
            </a:extLst>
          </p:cNvPr>
          <p:cNvSpPr/>
          <p:nvPr/>
        </p:nvSpPr>
        <p:spPr>
          <a:xfrm>
            <a:off x="6421679" y="5585516"/>
            <a:ext cx="40084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1000" dirty="0">
                <a:solidFill>
                  <a:prstClr val="white"/>
                </a:solidFill>
                <a:latin typeface="游ゴシック" panose="020B0400000000000000" pitchFamily="50" charset="-128"/>
              </a:rPr>
              <a:t>シャンパーニュ地方の高品質な葡萄のみをセレクトして醸造。生産地区はシャンパーニュ地方・エペルネイ村。色合いはサーモンピンク。泡立ちはパワフルで持続性があります。ワイルドベリーのアロマが広がり、黒スグリなど赤い果実のリッチな味わいが口中で長く続きます。</a:t>
            </a:r>
            <a:endParaRPr lang="ja-JP" altLang="en-US" dirty="0"/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A95AD9A6-1923-4F59-8EBB-A2C2AFB96CEB}"/>
              </a:ext>
            </a:extLst>
          </p:cNvPr>
          <p:cNvSpPr txBox="1"/>
          <p:nvPr/>
        </p:nvSpPr>
        <p:spPr>
          <a:xfrm>
            <a:off x="6215751" y="2774309"/>
            <a:ext cx="2319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老舗ﾒｿﾞﾝ「ラプノー・ファミリー」が贈る珠玉のシャンパーニュ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0CC0710-EE99-429F-8FDF-F397BEFA5A79}"/>
              </a:ext>
            </a:extLst>
          </p:cNvPr>
          <p:cNvSpPr txBox="1"/>
          <p:nvPr/>
        </p:nvSpPr>
        <p:spPr>
          <a:xfrm>
            <a:off x="716077" y="2497796"/>
            <a:ext cx="3076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コント・ド・ラモット・ブリュット・ロゼ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F0A44B04-73A5-4F40-BAD2-9D32F7018C91}"/>
              </a:ext>
            </a:extLst>
          </p:cNvPr>
          <p:cNvSpPr txBox="1"/>
          <p:nvPr/>
        </p:nvSpPr>
        <p:spPr>
          <a:xfrm>
            <a:off x="6036314" y="795798"/>
            <a:ext cx="20408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コント・ド・ラモット・ブリュット・ロゼ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117EE94B-AD04-46A0-931E-FA774122D767}"/>
              </a:ext>
            </a:extLst>
          </p:cNvPr>
          <p:cNvSpPr txBox="1"/>
          <p:nvPr/>
        </p:nvSpPr>
        <p:spPr>
          <a:xfrm>
            <a:off x="6030552" y="2538585"/>
            <a:ext cx="3076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コント・ド・ラモット・ブリュット・ロゼ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15F5941-69A3-49AD-A75E-0F596FAA667B}"/>
              </a:ext>
            </a:extLst>
          </p:cNvPr>
          <p:cNvSpPr txBox="1"/>
          <p:nvPr/>
        </p:nvSpPr>
        <p:spPr>
          <a:xfrm>
            <a:off x="6333519" y="4928961"/>
            <a:ext cx="4050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コント・ド・ラモット・ブリュット・ロゼ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795966CF-10D8-4680-B362-472F46D03582}"/>
              </a:ext>
            </a:extLst>
          </p:cNvPr>
          <p:cNvSpPr txBox="1"/>
          <p:nvPr/>
        </p:nvSpPr>
        <p:spPr>
          <a:xfrm>
            <a:off x="6069569" y="1288809"/>
            <a:ext cx="2181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 シャンパーニュ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生産者：ジー・エイチ・マルテル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：ﾋﾟﾉ･ﾉﾜｰﾙ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ﾋﾟﾉ･ﾑﾆｴ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　　　　ｺﾄｰ･ｼｬﾝﾌﾞﾉﾜｰｽﾞ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味わい：ロゼ泡・辛口・フルボディ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4F1E573A-0C5B-4320-8E8A-CF0E41EA9205}"/>
              </a:ext>
            </a:extLst>
          </p:cNvPr>
          <p:cNvSpPr txBox="1"/>
          <p:nvPr/>
        </p:nvSpPr>
        <p:spPr>
          <a:xfrm>
            <a:off x="845742" y="3204340"/>
            <a:ext cx="28118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 シャンパーニュ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生産者：ジー・エイチ・マルテル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：ﾋﾟﾉ･ﾉﾜｰﾙ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ﾋﾟﾉ･ﾑﾆｴ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　　　　ｺﾄｰ･ｼｬﾝﾌﾞﾉﾜｰｽﾞ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味わい：ロゼ泡・辛口・フルボディ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7669FC09-A287-4C95-B15D-4A7F34091247}"/>
              </a:ext>
            </a:extLst>
          </p:cNvPr>
          <p:cNvSpPr txBox="1"/>
          <p:nvPr/>
        </p:nvSpPr>
        <p:spPr>
          <a:xfrm>
            <a:off x="6226564" y="3185696"/>
            <a:ext cx="2741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 シャンパーニュ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生産者：ジー・エイチ・マルテル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：ﾋﾟﾉ･ﾉﾜｰﾙ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ﾋﾟﾉ･ﾑﾆｴ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　　　　ｺﾄｰ･ｼｬﾝﾌﾞﾉﾜｰｽﾞ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味わい：ロゼ泡・辛口・フルボディ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C2553E0D-0564-49B4-9862-62B3F977286F}"/>
              </a:ext>
            </a:extLst>
          </p:cNvPr>
          <p:cNvSpPr txBox="1"/>
          <p:nvPr/>
        </p:nvSpPr>
        <p:spPr>
          <a:xfrm>
            <a:off x="1087704" y="6432289"/>
            <a:ext cx="397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 シャンパーニュ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生産者：ジー・エイチ・マルテル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：ﾋﾟﾉ･ﾉﾜｰﾙ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ﾋﾟﾉ･ﾑﾆｴ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ｺﾄｰ･ｼｬﾝﾌﾞﾉﾜｰｽﾞ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味わい：ロゼ泡・辛口・フルボディ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372D6BE-E995-4BDE-A555-CDEA9FFDF320}"/>
              </a:ext>
            </a:extLst>
          </p:cNvPr>
          <p:cNvSpPr txBox="1"/>
          <p:nvPr/>
        </p:nvSpPr>
        <p:spPr>
          <a:xfrm>
            <a:off x="6429475" y="6422412"/>
            <a:ext cx="397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 シャンパーニュ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生産者：ジー・エイチ・マルテル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：ﾋﾟﾉ･ﾉﾜｰﾙ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ﾋﾟﾉ･ﾑﾆｴ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ｺﾄｰ･ｼｬﾝﾌﾞﾉﾜｰｽﾞ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味わい：ロゼ泡・辛口・フルボディ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2A1D57-F07D-4BB4-8286-518B5478F1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746" y="4901713"/>
            <a:ext cx="786986" cy="2661401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F5B24A9D-BBFD-498C-B3EB-D0E762AA76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0658" y="4901712"/>
            <a:ext cx="786986" cy="2661401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B71F31FD-83BD-4C74-B6A6-C9DC9169FA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321" y="2516107"/>
            <a:ext cx="580600" cy="1963452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3B7AAF28-DBFB-435E-9479-1558BC4330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2233" y="2516106"/>
            <a:ext cx="580600" cy="1963452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4277E873-A2E8-402A-B78E-6ABF409D5C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944" y="772423"/>
            <a:ext cx="404573" cy="1368170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D92528B5-C038-4101-B38E-051B56C3B0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8386" y="793442"/>
            <a:ext cx="404573" cy="1368170"/>
          </a:xfrm>
          <a:prstGeom prst="rect">
            <a:avLst/>
          </a:prstGeom>
        </p:spPr>
      </p:pic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448823CF-6BD6-4A7B-800E-A7E1CA6704BD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137" name="四角形: 角を丸くする 136">
              <a:extLst>
                <a:ext uri="{FF2B5EF4-FFF2-40B4-BE49-F238E27FC236}">
                  <a16:creationId xmlns:a16="http://schemas.microsoft.com/office/drawing/2014/main" id="{60B6B135-22E3-4ED8-B5E8-AA310A4754C2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id="{69544FD5-C45D-46C1-8769-D264033B4C46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7C453537-CD25-4FA9-8A3C-8FBCA908F25D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140" name="四角形: 角を丸くする 139">
              <a:extLst>
                <a:ext uri="{FF2B5EF4-FFF2-40B4-BE49-F238E27FC236}">
                  <a16:creationId xmlns:a16="http://schemas.microsoft.com/office/drawing/2014/main" id="{CE5D2DAA-A81A-4364-999B-C2578BCBF0CE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1" name="テキスト ボックス 140">
              <a:extLst>
                <a:ext uri="{FF2B5EF4-FFF2-40B4-BE49-F238E27FC236}">
                  <a16:creationId xmlns:a16="http://schemas.microsoft.com/office/drawing/2014/main" id="{9FBED1D6-81CD-4CEF-876B-F70030868D81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42" name="グループ化 141">
            <a:extLst>
              <a:ext uri="{FF2B5EF4-FFF2-40B4-BE49-F238E27FC236}">
                <a16:creationId xmlns:a16="http://schemas.microsoft.com/office/drawing/2014/main" id="{C269A8E2-ADE5-401D-9A57-697DB3BB64F7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43" name="四角形: 角を丸くする 142">
              <a:extLst>
                <a:ext uri="{FF2B5EF4-FFF2-40B4-BE49-F238E27FC236}">
                  <a16:creationId xmlns:a16="http://schemas.microsoft.com/office/drawing/2014/main" id="{76481F9F-4D43-446A-B448-9256A16D917D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4" name="テキスト ボックス 143">
              <a:extLst>
                <a:ext uri="{FF2B5EF4-FFF2-40B4-BE49-F238E27FC236}">
                  <a16:creationId xmlns:a16="http://schemas.microsoft.com/office/drawing/2014/main" id="{588D7BCC-ADCA-4793-B05A-8DB8C3391FD6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4264BA76-854C-4893-9437-AB0A5A7A8525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87B9E878-CD68-4A5A-9D59-12A4C0943590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47" name="四角形: 角を丸くする 146">
              <a:extLst>
                <a:ext uri="{FF2B5EF4-FFF2-40B4-BE49-F238E27FC236}">
                  <a16:creationId xmlns:a16="http://schemas.microsoft.com/office/drawing/2014/main" id="{B6500236-1CFC-4FC3-BAC2-09D43909E83D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8" name="テキスト ボックス 147">
              <a:extLst>
                <a:ext uri="{FF2B5EF4-FFF2-40B4-BE49-F238E27FC236}">
                  <a16:creationId xmlns:a16="http://schemas.microsoft.com/office/drawing/2014/main" id="{955C066E-E3F7-452D-B625-3B3AF57D7EEB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49" name="グループ化 148">
            <a:extLst>
              <a:ext uri="{FF2B5EF4-FFF2-40B4-BE49-F238E27FC236}">
                <a16:creationId xmlns:a16="http://schemas.microsoft.com/office/drawing/2014/main" id="{91E7B438-BE7B-4175-812E-A30244F598B7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50" name="四角形: 角を丸くする 149">
              <a:extLst>
                <a:ext uri="{FF2B5EF4-FFF2-40B4-BE49-F238E27FC236}">
                  <a16:creationId xmlns:a16="http://schemas.microsoft.com/office/drawing/2014/main" id="{4763F0B6-B6BD-4359-84F4-6EC2AA829954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51" name="テキスト ボックス 150">
              <a:extLst>
                <a:ext uri="{FF2B5EF4-FFF2-40B4-BE49-F238E27FC236}">
                  <a16:creationId xmlns:a16="http://schemas.microsoft.com/office/drawing/2014/main" id="{A98EDA68-2FA5-4380-952E-DA54E498536D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058690C1-A8AF-4649-B4C0-81D3F3326652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\8,100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\8,910)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53" name="グループ化 152">
            <a:extLst>
              <a:ext uri="{FF2B5EF4-FFF2-40B4-BE49-F238E27FC236}">
                <a16:creationId xmlns:a16="http://schemas.microsoft.com/office/drawing/2014/main" id="{F28CE00F-3042-43D6-A65A-1BDF6AEBB6A9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54" name="四角形: 角を丸くする 153">
              <a:extLst>
                <a:ext uri="{FF2B5EF4-FFF2-40B4-BE49-F238E27FC236}">
                  <a16:creationId xmlns:a16="http://schemas.microsoft.com/office/drawing/2014/main" id="{38ECDCFD-AC9A-4732-8C0F-6103A1B7AFAB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55" name="テキスト ボックス 154">
              <a:extLst>
                <a:ext uri="{FF2B5EF4-FFF2-40B4-BE49-F238E27FC236}">
                  <a16:creationId xmlns:a16="http://schemas.microsoft.com/office/drawing/2014/main" id="{52186A5B-34A6-42B3-BFA4-D6EB4ECBC2B5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DE1E7532-E1A6-484C-917F-39CA62F4F6DF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\8,100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\8,910)</a:t>
            </a: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30C118AC-A2F2-4B98-999E-5FFA5702E906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8,910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1371</TotalTime>
  <Words>508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96</cp:revision>
  <cp:lastPrinted>2022-11-15T07:27:49Z</cp:lastPrinted>
  <dcterms:created xsi:type="dcterms:W3CDTF">2021-10-01T15:02:20Z</dcterms:created>
  <dcterms:modified xsi:type="dcterms:W3CDTF">2023-09-22T08:48:55Z</dcterms:modified>
</cp:coreProperties>
</file>