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86" y="4692399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27378" y="694409"/>
            <a:ext cx="1945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コント・ド・ラモット・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ブリュット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46750"/>
            <a:ext cx="221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老舗メゾン「ラプノー・ファミリー」が贈る珠玉のシャンパーニュ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 シャンパーニュ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生産者：ジー・エイチ・マルテル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244989"/>
            <a:ext cx="4008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老舗メゾン「ラプノー・ファミリー」が贈る珠玉のシャンパーニュ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496129"/>
            <a:ext cx="329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：ジー・エイチ・マルテル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：ピノ・ノワール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：白泡・辛口・フルボディ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9" y="2852089"/>
            <a:ext cx="2319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老舗ﾒｿﾞﾝ「ラプノー・ファミリー」が贈る珠玉のシャンパーニュ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988A90DD-34AF-4540-A604-5362DCB49916}"/>
              </a:ext>
            </a:extLst>
          </p:cNvPr>
          <p:cNvSpPr txBox="1"/>
          <p:nvPr/>
        </p:nvSpPr>
        <p:spPr>
          <a:xfrm>
            <a:off x="6023849" y="746378"/>
            <a:ext cx="1945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コント・ド・ラモット・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ブリュット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A0F8569C-3085-4633-B0B5-7CEFA5C26765}"/>
              </a:ext>
            </a:extLst>
          </p:cNvPr>
          <p:cNvSpPr txBox="1"/>
          <p:nvPr/>
        </p:nvSpPr>
        <p:spPr>
          <a:xfrm>
            <a:off x="6036314" y="988131"/>
            <a:ext cx="221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老舗メゾン「ラプノー・ファミリー」が贈る珠玉のシャンパーニュ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E305E392-F3A7-4062-98D3-AC993DAECD3A}"/>
              </a:ext>
            </a:extLst>
          </p:cNvPr>
          <p:cNvSpPr txBox="1"/>
          <p:nvPr/>
        </p:nvSpPr>
        <p:spPr>
          <a:xfrm>
            <a:off x="6039408" y="139388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 シャンパーニュ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生産者：ジー・エイチ・マルテル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FFF0156D-B236-4AE5-ABB6-0B11D448F081}"/>
              </a:ext>
            </a:extLst>
          </p:cNvPr>
          <p:cNvSpPr txBox="1"/>
          <p:nvPr/>
        </p:nvSpPr>
        <p:spPr>
          <a:xfrm>
            <a:off x="1043875" y="4806642"/>
            <a:ext cx="405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コント・ド・ラモット・ブリュット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9221E02C-FCAF-418D-8ED3-02EB3E78F20E}"/>
              </a:ext>
            </a:extLst>
          </p:cNvPr>
          <p:cNvSpPr txBox="1"/>
          <p:nvPr/>
        </p:nvSpPr>
        <p:spPr>
          <a:xfrm>
            <a:off x="6380702" y="5277841"/>
            <a:ext cx="4008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老舗メゾン「ラプノー・ファミリー」が贈る珠玉のシャンパーニュ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297CBCC-C6D3-40AF-A4F2-A2136B3F0040}"/>
              </a:ext>
            </a:extLst>
          </p:cNvPr>
          <p:cNvSpPr txBox="1"/>
          <p:nvPr/>
        </p:nvSpPr>
        <p:spPr>
          <a:xfrm>
            <a:off x="1121259" y="5671522"/>
            <a:ext cx="4011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シャンパーニュ地方の高品質な葡萄のみをセレクトして醸造。</a:t>
            </a:r>
            <a:endParaRPr kumimoji="1" lang="en-US" altLang="ja-JP" sz="1000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生産地区はシャンパーニュ地方・エペルネイ村。泡立ちはきめ細かく、白い花の香りとドライアプリコットなどフルーツの香りを思わせます。バランスよくフレッシュで余韻が長いタイプのワインです。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234CEDE-2C83-45FC-AB01-4202591020A9}"/>
              </a:ext>
            </a:extLst>
          </p:cNvPr>
          <p:cNvSpPr/>
          <p:nvPr/>
        </p:nvSpPr>
        <p:spPr>
          <a:xfrm>
            <a:off x="6420048" y="5666394"/>
            <a:ext cx="4008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ja-JP" altLang="en-US" sz="1000" dirty="0">
                <a:solidFill>
                  <a:prstClr val="white"/>
                </a:solidFill>
                <a:latin typeface="游ゴシック" panose="020B0400000000000000" pitchFamily="50" charset="-128"/>
              </a:rPr>
              <a:t>シャンパーニュ地方の高品質な葡萄のみをセレクトして醸造。</a:t>
            </a:r>
            <a:endParaRPr kumimoji="1" lang="en-US" altLang="ja-JP" sz="1000" dirty="0">
              <a:solidFill>
                <a:prstClr val="white"/>
              </a:solidFill>
              <a:latin typeface="游ゴシック" panose="020B0400000000000000" pitchFamily="50" charset="-128"/>
            </a:endParaRPr>
          </a:p>
          <a:p>
            <a:pPr lvl="0"/>
            <a:r>
              <a:rPr kumimoji="1" lang="ja-JP" altLang="en-US" sz="1000" dirty="0">
                <a:solidFill>
                  <a:prstClr val="white"/>
                </a:solidFill>
                <a:latin typeface="游ゴシック" panose="020B0400000000000000" pitchFamily="50" charset="-128"/>
              </a:rPr>
              <a:t>生産地区はシャンパーニュ地方・エペルネイ村。泡立ちはきめ細かく、白い花の香りとドライアプリコットなどフルーツの香りを思わせます。バランスよくフレッシュで余韻が長いタイプの</a:t>
            </a:r>
            <a:r>
              <a:rPr kumimoji="1" lang="ja-JP" altLang="en-US" sz="1000">
                <a:solidFill>
                  <a:prstClr val="white"/>
                </a:solidFill>
                <a:latin typeface="游ゴシック" panose="020B0400000000000000" pitchFamily="50" charset="-128"/>
              </a:rPr>
              <a:t>ワインです。</a:t>
            </a:r>
            <a:endParaRPr lang="ja-JP" altLang="en-US" dirty="0"/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1DFA624A-0F90-4041-98F3-9AB5556EE95F}"/>
              </a:ext>
            </a:extLst>
          </p:cNvPr>
          <p:cNvSpPr txBox="1"/>
          <p:nvPr/>
        </p:nvSpPr>
        <p:spPr>
          <a:xfrm>
            <a:off x="6419223" y="6511379"/>
            <a:ext cx="329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：ジー・エイチ・マルテル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：ピノ・ノワール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：白泡・辛口・フルボディ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A95AD9A6-1923-4F59-8EBB-A2C2AFB96CEB}"/>
              </a:ext>
            </a:extLst>
          </p:cNvPr>
          <p:cNvSpPr txBox="1"/>
          <p:nvPr/>
        </p:nvSpPr>
        <p:spPr>
          <a:xfrm>
            <a:off x="6314709" y="2874133"/>
            <a:ext cx="2319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老舗ﾒｿﾞﾝ「ラプノー・ファミリー」が贈る珠玉のシャンパーニュ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C40D1DB7-3AC3-428C-9DDB-2BA13786D580}"/>
              </a:ext>
            </a:extLst>
          </p:cNvPr>
          <p:cNvSpPr txBox="1"/>
          <p:nvPr/>
        </p:nvSpPr>
        <p:spPr>
          <a:xfrm>
            <a:off x="874109" y="3381628"/>
            <a:ext cx="329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：ジー・エイチ・マルテル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：ピノ・ノワール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：白泡・辛口・フルボディ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6BB523C1-D773-4C0B-9BEC-C3FC5704DBF6}"/>
              </a:ext>
            </a:extLst>
          </p:cNvPr>
          <p:cNvSpPr txBox="1"/>
          <p:nvPr/>
        </p:nvSpPr>
        <p:spPr>
          <a:xfrm>
            <a:off x="6231836" y="3431961"/>
            <a:ext cx="329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：ジー・エイチ・マルテル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：ピノ・ノワール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：白泡・辛口・フルボディ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BC8C4C1E-3795-48F9-B1DF-95544CA9D3D1}"/>
              </a:ext>
            </a:extLst>
          </p:cNvPr>
          <p:cNvSpPr txBox="1"/>
          <p:nvPr/>
        </p:nvSpPr>
        <p:spPr>
          <a:xfrm>
            <a:off x="6338352" y="4808895"/>
            <a:ext cx="405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コント・ド・ラモット・ブリュット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0CC0710-EE99-429F-8FDF-F397BEFA5A79}"/>
              </a:ext>
            </a:extLst>
          </p:cNvPr>
          <p:cNvSpPr txBox="1"/>
          <p:nvPr/>
        </p:nvSpPr>
        <p:spPr>
          <a:xfrm>
            <a:off x="716077" y="2497796"/>
            <a:ext cx="3076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コント・ド・ラモット・ブリュット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3A5445FC-E896-41F5-9F8C-26B6DC7B2C4C}"/>
              </a:ext>
            </a:extLst>
          </p:cNvPr>
          <p:cNvSpPr txBox="1"/>
          <p:nvPr/>
        </p:nvSpPr>
        <p:spPr>
          <a:xfrm>
            <a:off x="6023849" y="2530014"/>
            <a:ext cx="3076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コント・ド・ラモット・ブリュット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66B5366-A188-4512-9FA7-4E08507CE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597" y="4806642"/>
            <a:ext cx="2750432" cy="2750432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3FB388E0-8199-4B64-B631-590B2D623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68" y="4843834"/>
            <a:ext cx="2750432" cy="2750432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F36DF2D9-9343-4B87-A522-7D4139863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69" y="2465164"/>
            <a:ext cx="2163125" cy="2163125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D1190780-7426-4E52-8E0B-6851F200E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364" y="2434160"/>
            <a:ext cx="2163125" cy="2163125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2EECD2E1-B071-41EF-B41F-16CF99C59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09" y="764948"/>
            <a:ext cx="1489215" cy="1489215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406293C2-F729-418A-BD1E-EA5329690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891" y="746378"/>
            <a:ext cx="1489215" cy="1489215"/>
          </a:xfrm>
          <a:prstGeom prst="rect">
            <a:avLst/>
          </a:prstGeom>
        </p:spPr>
      </p:pic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C07C085C-754D-49CC-A9F3-467622B0D603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BBF8F1DE-27BB-4030-9749-642A9F35B66F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A7193A99-9639-43BE-91E6-88537D3F31AE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D7965648-D4EE-473F-8F4D-C2CA26CB4EC7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94" name="四角形: 角を丸くする 93">
              <a:extLst>
                <a:ext uri="{FF2B5EF4-FFF2-40B4-BE49-F238E27FC236}">
                  <a16:creationId xmlns:a16="http://schemas.microsoft.com/office/drawing/2014/main" id="{595FA0B9-5FC9-46C6-8801-2566C582C367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2ED8C127-F3B2-4E9A-8777-9FC443891273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8816FFD2-B233-4AAA-A1AC-49856EC439CE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1" name="四角形: 角を丸くする 100">
              <a:extLst>
                <a:ext uri="{FF2B5EF4-FFF2-40B4-BE49-F238E27FC236}">
                  <a16:creationId xmlns:a16="http://schemas.microsoft.com/office/drawing/2014/main" id="{CE2C11BC-B9CF-4F39-ABB6-8FDCECA32E0B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0D9DBD2E-A2B3-4DF8-A9AA-7C5DDA084370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2B375D0F-3CD5-4466-A2D7-80A5C0EEC701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1531735B-BA81-4BBA-A5E0-2C4D1E50BE1D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4" name="四角形: 角を丸くする 113">
              <a:extLst>
                <a:ext uri="{FF2B5EF4-FFF2-40B4-BE49-F238E27FC236}">
                  <a16:creationId xmlns:a16="http://schemas.microsoft.com/office/drawing/2014/main" id="{678EC095-DDA2-4F56-84FE-C1DDD059DE37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55F09EB9-1100-4BAA-AA3B-B3CDE5F3E207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4622BB1C-717F-4FF3-81C9-148B0A90E9C9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9" name="四角形: 角を丸くする 118">
              <a:extLst>
                <a:ext uri="{FF2B5EF4-FFF2-40B4-BE49-F238E27FC236}">
                  <a16:creationId xmlns:a16="http://schemas.microsoft.com/office/drawing/2014/main" id="{81D670E6-55D2-4806-9FAF-88292EEEA09B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DD0DBA0B-DD5E-4E4E-9ACD-20C950275BAC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6B10C858-3335-487A-98F8-ED9BFB33D0FC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\6,500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\7,150)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9581C1F5-CB01-403F-9A58-10D3C81714E9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6" name="四角形: 角を丸くする 125">
              <a:extLst>
                <a:ext uri="{FF2B5EF4-FFF2-40B4-BE49-F238E27FC236}">
                  <a16:creationId xmlns:a16="http://schemas.microsoft.com/office/drawing/2014/main" id="{A2B3B098-9F0D-442A-8DCF-9127B0428CF7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673AA1B9-60DC-46AE-9411-B2241FCE3950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A6AD8B90-28E6-4EBF-AF47-4789A78FC39C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\6,500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\7,150)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5DEFEA56-8796-469A-8FAB-A4BC64E83D42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7,150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1366</TotalTime>
  <Words>442</Words>
  <Application>Microsoft Office PowerPoint</Application>
  <PresentationFormat>ユーザー設定</PresentationFormat>
  <Paragraphs>54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91</cp:revision>
  <cp:lastPrinted>2022-06-20T23:53:21Z</cp:lastPrinted>
  <dcterms:created xsi:type="dcterms:W3CDTF">2021-10-01T15:02:20Z</dcterms:created>
  <dcterms:modified xsi:type="dcterms:W3CDTF">2023-09-22T08:45:52Z</dcterms:modified>
</cp:coreProperties>
</file>