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770688" cy="9902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62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3965" cy="496861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157" y="1"/>
            <a:ext cx="2933965" cy="496861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8250"/>
            <a:ext cx="4684712" cy="3341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8" tIns="45519" rIns="91038" bIns="455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069" y="4765735"/>
            <a:ext cx="5416550" cy="3899237"/>
          </a:xfrm>
          <a:prstGeom prst="rect">
            <a:avLst/>
          </a:prstGeom>
        </p:spPr>
        <p:txBody>
          <a:bodyPr vert="horz" lIns="91038" tIns="45519" rIns="91038" bIns="455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05966"/>
            <a:ext cx="2933965" cy="496860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157" y="9405966"/>
            <a:ext cx="2933965" cy="496860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42988" y="1238250"/>
            <a:ext cx="4684712" cy="3341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86" y="4710581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07743" y="694450"/>
            <a:ext cx="1945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キュヴェ・グラニテ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21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メゾン創業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90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年を記念するに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ふさわしい珠玉の逸品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：ｼｬﾙﾄﾞﾈ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ﾋﾟﾉ･ﾉﾜｰﾙ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ﾋﾟﾉ･ﾑﾆｴ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496129"/>
            <a:ext cx="41625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ピノ・ムニエ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305E392-F3A7-4062-98D3-AC993DAECD3A}"/>
              </a:ext>
            </a:extLst>
          </p:cNvPr>
          <p:cNvSpPr txBox="1"/>
          <p:nvPr/>
        </p:nvSpPr>
        <p:spPr>
          <a:xfrm>
            <a:off x="6039408" y="139388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 シャンパーニュ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生産者：プロワイエ・ジャックマール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：ｼｬﾙﾄﾞﾈ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ﾋﾟﾉ･ﾉﾜｰﾙ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ﾋﾟﾉ･ﾑﾆｴ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味わい：白泡・辛口・フルボディ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FFF0156D-B236-4AE5-ABB6-0B11D448F081}"/>
              </a:ext>
            </a:extLst>
          </p:cNvPr>
          <p:cNvSpPr txBox="1"/>
          <p:nvPr/>
        </p:nvSpPr>
        <p:spPr>
          <a:xfrm>
            <a:off x="1396426" y="4773104"/>
            <a:ext cx="395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キュヴェ・グラニテ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9221E02C-FCAF-418D-8ED3-02EB3E78F20E}"/>
              </a:ext>
            </a:extLst>
          </p:cNvPr>
          <p:cNvSpPr txBox="1"/>
          <p:nvPr/>
        </p:nvSpPr>
        <p:spPr>
          <a:xfrm>
            <a:off x="6380702" y="5277841"/>
            <a:ext cx="400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メゾン創業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90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年を記念するにふさわしい珠玉の逸品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297CBCC-C6D3-40AF-A4F2-A2136B3F0040}"/>
              </a:ext>
            </a:extLst>
          </p:cNvPr>
          <p:cNvSpPr txBox="1"/>
          <p:nvPr/>
        </p:nvSpPr>
        <p:spPr>
          <a:xfrm>
            <a:off x="1082245" y="561915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この＜キュヴェ・グラニテ＞はまさにメゾンの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90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年にわたる歴史を表現しており、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1976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1982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1988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1996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2013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年といった偉大なヴィンテージをブレンドすることで、力強さと複雑さをもたらしています。豊潤さとフレッシュさを併せ持つメゾン創業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90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年を記念するにふさわしい珠玉の逸品です。</a:t>
            </a:r>
            <a:endParaRPr kumimoji="1" lang="en-US" altLang="ja-JP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1DFA624A-0F90-4041-98F3-9AB5556EE95F}"/>
              </a:ext>
            </a:extLst>
          </p:cNvPr>
          <p:cNvSpPr txBox="1"/>
          <p:nvPr/>
        </p:nvSpPr>
        <p:spPr>
          <a:xfrm>
            <a:off x="6419222" y="6511379"/>
            <a:ext cx="41509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：シャルドネ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ピノ・ノワール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ピノ・ムニエ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C40D1DB7-3AC3-428C-9DDB-2BA13786D580}"/>
              </a:ext>
            </a:extLst>
          </p:cNvPr>
          <p:cNvSpPr txBox="1"/>
          <p:nvPr/>
        </p:nvSpPr>
        <p:spPr>
          <a:xfrm>
            <a:off x="874109" y="3381628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：ｼｬﾙﾄﾞﾈ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ﾋﾟﾉ･ﾉﾜｰﾙ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ﾋﾟﾉ･ﾑﾆｴ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6BB523C1-D773-4C0B-9BEC-C3FC5704DBF6}"/>
              </a:ext>
            </a:extLst>
          </p:cNvPr>
          <p:cNvSpPr txBox="1"/>
          <p:nvPr/>
        </p:nvSpPr>
        <p:spPr>
          <a:xfrm>
            <a:off x="6231836" y="3431961"/>
            <a:ext cx="329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シャンパーニュ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：プロワイエ・ジャックマール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：ｼｬﾙﾄﾞﾈ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ﾋﾟﾉ･ﾉﾜｰﾙ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ﾋﾟﾉ･ﾑﾆｴ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：白泡・辛口・フルボディ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F4758604-183B-4D25-B7F8-C94C76E538A3}"/>
              </a:ext>
            </a:extLst>
          </p:cNvPr>
          <p:cNvSpPr txBox="1"/>
          <p:nvPr/>
        </p:nvSpPr>
        <p:spPr>
          <a:xfrm>
            <a:off x="6147507" y="734607"/>
            <a:ext cx="1945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キュヴェ・グラニテ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F3E08B6-B7BE-4623-B8DE-A64CEB67B887}"/>
              </a:ext>
            </a:extLst>
          </p:cNvPr>
          <p:cNvSpPr txBox="1"/>
          <p:nvPr/>
        </p:nvSpPr>
        <p:spPr>
          <a:xfrm>
            <a:off x="6017184" y="988131"/>
            <a:ext cx="221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メゾン創業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90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年を記念するに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ふさわしい珠玉の逸品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B6271FA1-ED9B-4650-B74A-D51D2D6913D7}"/>
              </a:ext>
            </a:extLst>
          </p:cNvPr>
          <p:cNvSpPr txBox="1"/>
          <p:nvPr/>
        </p:nvSpPr>
        <p:spPr>
          <a:xfrm>
            <a:off x="705598" y="2462889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キュヴェ・グラニテ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6CA67432-702C-4B73-98FD-C89A9685A3ED}"/>
              </a:ext>
            </a:extLst>
          </p:cNvPr>
          <p:cNvSpPr txBox="1"/>
          <p:nvPr/>
        </p:nvSpPr>
        <p:spPr>
          <a:xfrm>
            <a:off x="6053598" y="2523980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キュヴェ・グラニテ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105D5F7E-3EAA-48AF-83FD-98B1E069892B}"/>
              </a:ext>
            </a:extLst>
          </p:cNvPr>
          <p:cNvSpPr txBox="1"/>
          <p:nvPr/>
        </p:nvSpPr>
        <p:spPr>
          <a:xfrm>
            <a:off x="937359" y="2878292"/>
            <a:ext cx="2319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メゾン創業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90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年を記念するに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ふさわしい珠玉の逸品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0B81FD0-0FFB-48B8-A8D9-B3613C005904}"/>
              </a:ext>
            </a:extLst>
          </p:cNvPr>
          <p:cNvSpPr txBox="1"/>
          <p:nvPr/>
        </p:nvSpPr>
        <p:spPr>
          <a:xfrm>
            <a:off x="6323783" y="2909229"/>
            <a:ext cx="2211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メゾン創業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90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年を記念するに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ふさわしい珠玉の逸品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AE81C040-982A-4AB6-BFFB-C93B86C2F12C}"/>
              </a:ext>
            </a:extLst>
          </p:cNvPr>
          <p:cNvSpPr txBox="1"/>
          <p:nvPr/>
        </p:nvSpPr>
        <p:spPr>
          <a:xfrm>
            <a:off x="1031831" y="5281453"/>
            <a:ext cx="40601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メゾン創業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90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年を記念するにふさわしい珠玉の逸品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75CCCD30-584A-4A5A-BD1F-2475EF1C9EFD}"/>
              </a:ext>
            </a:extLst>
          </p:cNvPr>
          <p:cNvSpPr txBox="1"/>
          <p:nvPr/>
        </p:nvSpPr>
        <p:spPr>
          <a:xfrm>
            <a:off x="6420049" y="5610391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この＜キュヴェ・グラニテ＞はまさにメゾンの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90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年にわたる歴史を表現しており、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1976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1982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1988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1996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2013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年といった偉大なヴィンテージをブレンドすることで、力強さと複雑さをもたらしています。豊潤さとフレッシュさを併せ持つメゾン創業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90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年を記念するにふさわしい珠玉の逸品です。</a:t>
            </a:r>
            <a:endParaRPr kumimoji="1" lang="en-US" altLang="ja-JP" sz="1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8A64E89-4254-4F17-9958-1851BB28E3BA}"/>
              </a:ext>
            </a:extLst>
          </p:cNvPr>
          <p:cNvSpPr txBox="1"/>
          <p:nvPr/>
        </p:nvSpPr>
        <p:spPr>
          <a:xfrm>
            <a:off x="6762655" y="4793361"/>
            <a:ext cx="395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キュヴェ・グラニテ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BAE8C1-FDEA-4ACB-82A9-F7D1DC16F1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4" y="5619157"/>
            <a:ext cx="1088808" cy="1847325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67B697EE-44D3-4F0D-8B65-49611BCD63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33" y="5537294"/>
            <a:ext cx="1097501" cy="1862075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1B7515D0-1FD9-4CD0-A3E8-63D0A8254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2" y="2967433"/>
            <a:ext cx="810272" cy="1374748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AED8A8D9-B4EC-4B3E-9A9A-330C874B2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60" y="2998917"/>
            <a:ext cx="810272" cy="1374748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BFDB53C1-FB50-4E23-98EB-D641B0F07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73" y="1148916"/>
            <a:ext cx="515647" cy="874872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32E047D9-E0CD-49D9-ABE8-1760F9D3E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9" y="1100726"/>
            <a:ext cx="542891" cy="921097"/>
          </a:xfrm>
          <a:prstGeom prst="rect">
            <a:avLst/>
          </a:prstGeom>
        </p:spPr>
      </p:pic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40756F92-CC97-4287-9A8E-37A7E4CEA62C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FFA594D1-2CE7-4CB8-9F61-9D98C2505B11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4BD3F038-7F16-4668-AD56-B5E8A28FF65B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909D0633-C325-428A-BE88-A29CB28FFA41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8" name="四角形: 角を丸くする 87">
              <a:extLst>
                <a:ext uri="{FF2B5EF4-FFF2-40B4-BE49-F238E27FC236}">
                  <a16:creationId xmlns:a16="http://schemas.microsoft.com/office/drawing/2014/main" id="{C64C83DC-9427-4106-916D-64E67F1B065F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5034095C-76F6-4E86-8702-46C9A35166ED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44C5A749-511F-432F-8FA7-6F3645F6DC39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8B54C2EE-8F44-45F4-A3FD-50209C58D67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40264AF3-A8EA-43D8-8AAE-5012A2A95401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1D63C06B-FC98-408D-B9BE-37BA71302025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73CC2B1D-3624-4973-BB18-E8578E3101F0}"/>
              </a:ext>
            </a:extLst>
          </p:cNvPr>
          <p:cNvGrpSpPr/>
          <p:nvPr/>
        </p:nvGrpSpPr>
        <p:grpSpPr>
          <a:xfrm>
            <a:off x="646054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6AD77BD4-4EFC-4E32-8BB2-149C7841804A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6B8C22F8-ED72-451A-9020-D5041633895A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F28EF233-6BC1-4637-A1E8-307F3E85CA8A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E448569F-9A45-491C-8EA0-4182E78AD38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C850D16C-00BD-40F6-A25D-F6FD9AACADAA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60D9D23C-F1CF-4172-AEC9-99B94F9EEB9D}"/>
              </a:ext>
            </a:extLst>
          </p:cNvPr>
          <p:cNvSpPr txBox="1"/>
          <p:nvPr/>
        </p:nvSpPr>
        <p:spPr>
          <a:xfrm>
            <a:off x="1307677" y="4120808"/>
            <a:ext cx="246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\34,000 (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\37,400)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5CCCBA8E-F4C9-4E4B-87BB-2425B17C53D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9" name="四角形: 角を丸くする 128">
              <a:extLst>
                <a:ext uri="{FF2B5EF4-FFF2-40B4-BE49-F238E27FC236}">
                  <a16:creationId xmlns:a16="http://schemas.microsoft.com/office/drawing/2014/main" id="{D8A05AEC-7C56-4758-A9DC-312FBFDA71AF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47E41282-EED5-467B-AA31-FEBC2882922A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96DD1E92-4747-4A42-980B-9E4B425CAF30}"/>
              </a:ext>
            </a:extLst>
          </p:cNvPr>
          <p:cNvSpPr txBox="1"/>
          <p:nvPr/>
        </p:nvSpPr>
        <p:spPr>
          <a:xfrm>
            <a:off x="1659118" y="7295006"/>
            <a:ext cx="3653827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\34,000 (</a:t>
            </a:r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\37,400)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1093BE2D-5996-4DFE-876D-E46AC7572B51}"/>
              </a:ext>
            </a:extLst>
          </p:cNvPr>
          <p:cNvSpPr txBox="1"/>
          <p:nvPr/>
        </p:nvSpPr>
        <p:spPr>
          <a:xfrm>
            <a:off x="1314583" y="1870781"/>
            <a:ext cx="131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37,400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1399</TotalTime>
  <Words>474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93</cp:revision>
  <cp:lastPrinted>2022-06-20T23:52:45Z</cp:lastPrinted>
  <dcterms:created xsi:type="dcterms:W3CDTF">2021-10-01T15:02:20Z</dcterms:created>
  <dcterms:modified xsi:type="dcterms:W3CDTF">2023-09-22T08:44:01Z</dcterms:modified>
</cp:coreProperties>
</file>