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8250"/>
            <a:ext cx="4684712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65735"/>
            <a:ext cx="5416550" cy="3899237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8250"/>
            <a:ext cx="4684712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710581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天使のラベルは幸せのおまじない。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幸福を願うシャンパーニュ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：ﾋﾟﾉ・ﾑﾆｴ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49612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05E392-F3A7-4062-98D3-AC993DAECD3A}"/>
              </a:ext>
            </a:extLst>
          </p:cNvPr>
          <p:cNvSpPr txBox="1"/>
          <p:nvPr/>
        </p:nvSpPr>
        <p:spPr>
          <a:xfrm>
            <a:off x="6039408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：ﾋﾟﾉ・ﾑﾆｴ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39638" y="4832592"/>
            <a:ext cx="395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天使のラベルは幸せのおまじない。幸福を願うシャンパーニュ</a:t>
            </a:r>
          </a:p>
          <a:p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082245" y="56191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プロワイエ・ジャックマールが造るセカンドブランド。日本とニューヨーク、スペインでのみ流通しています。高品質なリザーブワインをメインに使用。はつらつとした酸にトースト香、バターの香り、バニラの香りがリッチ感を際立たせます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NY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星付レストラン「ダニエル」でハウスシャンパンに採用されました。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DFA624A-0F90-4041-98F3-9AB5556EE95F}"/>
              </a:ext>
            </a:extLst>
          </p:cNvPr>
          <p:cNvSpPr txBox="1"/>
          <p:nvPr/>
        </p:nvSpPr>
        <p:spPr>
          <a:xfrm>
            <a:off x="6419223" y="651137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40D1DB7-3AC3-428C-9DDB-2BA13786D580}"/>
              </a:ext>
            </a:extLst>
          </p:cNvPr>
          <p:cNvSpPr txBox="1"/>
          <p:nvPr/>
        </p:nvSpPr>
        <p:spPr>
          <a:xfrm>
            <a:off x="874109" y="3381628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BB523C1-D773-4C0B-9BEC-C3FC5704DBF6}"/>
              </a:ext>
            </a:extLst>
          </p:cNvPr>
          <p:cNvSpPr txBox="1"/>
          <p:nvPr/>
        </p:nvSpPr>
        <p:spPr>
          <a:xfrm>
            <a:off x="6231836" y="3431961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：ﾋﾟﾉ・ﾑﾆｴ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4758604-183B-4D25-B7F8-C94C76E538A3}"/>
              </a:ext>
            </a:extLst>
          </p:cNvPr>
          <p:cNvSpPr txBox="1"/>
          <p:nvPr/>
        </p:nvSpPr>
        <p:spPr>
          <a:xfrm>
            <a:off x="6003907" y="726357"/>
            <a:ext cx="1945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F3E08B6-B7BE-4623-B8DE-A64CEB67B887}"/>
              </a:ext>
            </a:extLst>
          </p:cNvPr>
          <p:cNvSpPr txBox="1"/>
          <p:nvPr/>
        </p:nvSpPr>
        <p:spPr>
          <a:xfrm>
            <a:off x="6017184" y="9881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天使のラベルは幸せのおまじない。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幸福を願うシャンパーニュ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6271FA1-ED9B-4650-B74A-D51D2D6913D7}"/>
              </a:ext>
            </a:extLst>
          </p:cNvPr>
          <p:cNvSpPr txBox="1"/>
          <p:nvPr/>
        </p:nvSpPr>
        <p:spPr>
          <a:xfrm>
            <a:off x="705598" y="2462889"/>
            <a:ext cx="284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CA67432-702C-4B73-98FD-C89A9685A3ED}"/>
              </a:ext>
            </a:extLst>
          </p:cNvPr>
          <p:cNvSpPr txBox="1"/>
          <p:nvPr/>
        </p:nvSpPr>
        <p:spPr>
          <a:xfrm>
            <a:off x="6053598" y="2523980"/>
            <a:ext cx="284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5D5F7E-3EAA-48AF-83FD-98B1E069892B}"/>
              </a:ext>
            </a:extLst>
          </p:cNvPr>
          <p:cNvSpPr txBox="1"/>
          <p:nvPr/>
        </p:nvSpPr>
        <p:spPr>
          <a:xfrm>
            <a:off x="860265" y="2877425"/>
            <a:ext cx="221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天使のラベルは幸せのおまじない。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幸福を願うシャンパーニュ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0B81FD0-0FFB-48B8-A8D9-B3613C005904}"/>
              </a:ext>
            </a:extLst>
          </p:cNvPr>
          <p:cNvSpPr txBox="1"/>
          <p:nvPr/>
        </p:nvSpPr>
        <p:spPr>
          <a:xfrm>
            <a:off x="6192089" y="2910142"/>
            <a:ext cx="221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天使のラベルは幸せのおまじない。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幸福を願うシャンパーニュ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E81C040-982A-4AB6-BFFB-C93B86C2F12C}"/>
              </a:ext>
            </a:extLst>
          </p:cNvPr>
          <p:cNvSpPr txBox="1"/>
          <p:nvPr/>
        </p:nvSpPr>
        <p:spPr>
          <a:xfrm>
            <a:off x="1031831" y="5281453"/>
            <a:ext cx="4060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天使のラベルは幸せのおまじない。幸福を願うシャンパーニュ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5CCCD30-584A-4A5A-BD1F-2475EF1C9EFD}"/>
              </a:ext>
            </a:extLst>
          </p:cNvPr>
          <p:cNvSpPr txBox="1"/>
          <p:nvPr/>
        </p:nvSpPr>
        <p:spPr>
          <a:xfrm>
            <a:off x="6420049" y="561039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プロワイエ・ジャックマールが造るセカンドブランド。日本とニューヨーク、スペインでのみ流通しています。高品質なリザーブワインをメインに使用。はつらつとした酸にトースト香、バターの香り、バニラの香りがリッチ感を際立たせます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NY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星付レストラン「ダニエル」でハウスシャンパンに採用されました。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A64E89-4254-4F17-9958-1851BB28E3BA}"/>
              </a:ext>
            </a:extLst>
          </p:cNvPr>
          <p:cNvSpPr txBox="1"/>
          <p:nvPr/>
        </p:nvSpPr>
        <p:spPr>
          <a:xfrm>
            <a:off x="6319439" y="4814008"/>
            <a:ext cx="395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マリーワイス・ブリュット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3024BE-F4AE-42A6-9E98-0BCCCBF40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376" y="683650"/>
            <a:ext cx="1105472" cy="155357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7B9DA3FE-2477-4D7A-BD85-6224FF802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107" y="707042"/>
            <a:ext cx="1105472" cy="155357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4C7B2000-AE2E-4BC3-9EC4-1AE373310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501" y="2462623"/>
            <a:ext cx="1509275" cy="2121061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4BEEB291-354D-438E-9F43-2331DCC6D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514" y="2463215"/>
            <a:ext cx="1509275" cy="2121061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E9A45077-CD64-4198-97EA-43CC08765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4934" y="4620998"/>
            <a:ext cx="2345173" cy="3295791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9E57F0AE-C12D-4E71-B094-597207C525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41"/>
          <a:stretch/>
        </p:blipFill>
        <p:spPr>
          <a:xfrm>
            <a:off x="5588071" y="4613243"/>
            <a:ext cx="1628935" cy="3295791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3E4F831-F97B-406B-BDFE-45F02185D552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6785D000-C946-4E22-BE21-13693A693AB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F659377-A685-4019-A7C3-34D449377FC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AE11C37D-84B4-4AD5-9F6D-7CC0357C4ED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C6C918E2-2507-4B2D-9553-57E54618E84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EB11F280-C079-42CA-A42B-9812E3AD967C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C8C75336-5136-4F93-8177-E63C153033B3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1413FDD-B2E5-4E3E-98F1-764ED3A8F031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1EF2EA4C-CCD9-4B55-9096-31F1E81A5419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27BF68A4-CE65-41D4-9630-1D2F5B1A2C1B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B6F712B-58C9-4608-8F68-D6CDA93C5193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BC499BDD-873C-47CA-A11D-08C8ACB5DEA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D4633CB-C7F4-4EB5-BAD7-1E4DEE5EF45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E1E0FC12-AAAE-49B9-98B7-6F7A1350992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3E8714FA-AA64-404E-B0E2-995FDF06D62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D71331A7-2DD4-490F-B3F8-257DBCE474B9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B3D1D9C-8A57-41C1-821C-2300B97F0C33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\7,810)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7776DEF1-9CF8-442F-AE0C-7920DFC6322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502BE7A7-0E99-430F-B89B-F3B6D1C52A9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77C20AE7-4AFA-44AD-B55F-74CD9A1139C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B52E1290-0C88-47C3-844F-5C04A089258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\7,810)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6A34BB64-F0FC-4765-ABCB-DAEBFFC9944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7,810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1423</TotalTime>
  <Words>446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97</cp:revision>
  <cp:lastPrinted>2023-08-14T08:05:28Z</cp:lastPrinted>
  <dcterms:created xsi:type="dcterms:W3CDTF">2021-10-01T15:02:20Z</dcterms:created>
  <dcterms:modified xsi:type="dcterms:W3CDTF">2023-09-22T08:35:40Z</dcterms:modified>
</cp:coreProperties>
</file>