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49445" y="766499"/>
            <a:ext cx="2040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レ・グラン・ロシェ　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2252" y="5566044"/>
            <a:ext cx="40117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ラングドックの穏やかな気候が野イチゴやクランベリーのような赤い果実の個性を引き出しています。緻密な作業と低温発酵によってピノ・ノワールらしい魅力的な酸もしっかりと健在。チャーミングな個性が生かされています。輝きのある明るいルビーカラー。優しい渋みと心地よい果実味が楽しめま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776680" y="984157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南仏で生まれた魅力いっぱいの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ピノ・ノワール！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9428D0D-0580-43B5-9639-53E8FB45162A}"/>
              </a:ext>
            </a:extLst>
          </p:cNvPr>
          <p:cNvSpPr txBox="1"/>
          <p:nvPr/>
        </p:nvSpPr>
        <p:spPr>
          <a:xfrm>
            <a:off x="6098134" y="1023618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南仏で生まれた魅力いっぱいの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ピノ・ノワール！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BA30CD9D-C456-47EB-A154-0406B6E07599}"/>
              </a:ext>
            </a:extLst>
          </p:cNvPr>
          <p:cNvSpPr txBox="1"/>
          <p:nvPr/>
        </p:nvSpPr>
        <p:spPr>
          <a:xfrm>
            <a:off x="6079645" y="1379628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45118" y="2838167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南仏で生まれた魅力いっぱいの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ピノ・ノワール！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09223E18-5FEF-481F-8B2A-2CB2587D4784}"/>
              </a:ext>
            </a:extLst>
          </p:cNvPr>
          <p:cNvSpPr txBox="1"/>
          <p:nvPr/>
        </p:nvSpPr>
        <p:spPr>
          <a:xfrm>
            <a:off x="863119" y="3346385"/>
            <a:ext cx="292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252964" y="2845071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南仏で生まれた魅力いっぱいの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ピノ・ノワール！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3D82572A-82C3-48FA-8EB6-3224B7A5F342}"/>
              </a:ext>
            </a:extLst>
          </p:cNvPr>
          <p:cNvSpPr txBox="1"/>
          <p:nvPr/>
        </p:nvSpPr>
        <p:spPr>
          <a:xfrm>
            <a:off x="6209607" y="3359207"/>
            <a:ext cx="278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109367" y="5270860"/>
            <a:ext cx="4092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南仏で生まれた魅力いっぱいのピノ・ノワール！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E83B4C7-CF51-48D8-9942-3048F0DE496D}"/>
              </a:ext>
            </a:extLst>
          </p:cNvPr>
          <p:cNvSpPr txBox="1"/>
          <p:nvPr/>
        </p:nvSpPr>
        <p:spPr>
          <a:xfrm>
            <a:off x="1135101" y="6534216"/>
            <a:ext cx="3923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6420048" y="5257712"/>
            <a:ext cx="411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南仏で生まれた魅力いっぱいのピノ・ノワール！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374677" y="5571801"/>
            <a:ext cx="401174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ラングドックの穏やかな気候が野イチゴやクランベリーのような赤い果実の個性を引き出しています。緻密な作業と低温発酵によってピノ・ノワールらしい魅力的な酸もしっかりと健在。チャーミングな個性が生かされています。輝きのある明るいルビーカラー。優しい渋みと心地よい果実味が楽しめます。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5445FEC6-A722-44C5-85BB-6AA7538EA9AC}"/>
              </a:ext>
            </a:extLst>
          </p:cNvPr>
          <p:cNvSpPr txBox="1"/>
          <p:nvPr/>
        </p:nvSpPr>
        <p:spPr>
          <a:xfrm>
            <a:off x="6485525" y="6556120"/>
            <a:ext cx="3900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ペイ・ドック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IGP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生産者：フォンカリュー生産者協同組合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27BD749-B2F8-462F-BA87-19DE820CC214}"/>
              </a:ext>
            </a:extLst>
          </p:cNvPr>
          <p:cNvSpPr txBox="1"/>
          <p:nvPr/>
        </p:nvSpPr>
        <p:spPr>
          <a:xfrm>
            <a:off x="1095641" y="4867591"/>
            <a:ext cx="407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レ・グラン・ロシェ  ピノ・ノワール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7458063-FEE9-4BC0-B5FF-6AB8F2548A02}"/>
              </a:ext>
            </a:extLst>
          </p:cNvPr>
          <p:cNvSpPr txBox="1"/>
          <p:nvPr/>
        </p:nvSpPr>
        <p:spPr>
          <a:xfrm>
            <a:off x="900972" y="2518791"/>
            <a:ext cx="2929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レ・グラン・ロシェ　ピノ・ノワール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8A7510-9C0C-4947-885A-91832345D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12" y="4809282"/>
            <a:ext cx="2141322" cy="285509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0B641315-D0FD-45C4-BD59-179A60FD3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69" y="4952175"/>
            <a:ext cx="2034956" cy="2713274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D548DC24-3CF1-4FE0-959B-FC6D71F72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19" y="2463594"/>
            <a:ext cx="1509072" cy="2012096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5862B3C0-5BE6-49A0-BAEF-D3E586321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5" y="2471573"/>
            <a:ext cx="1509072" cy="2012096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6C45A688-6F8D-4439-944D-9A25E4882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04" y="753430"/>
            <a:ext cx="1080221" cy="1440295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1068DBE1-F4D1-45B8-A635-8DC747E16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" y="713162"/>
            <a:ext cx="1080221" cy="1440295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8442022-B89E-4099-994D-177CE4A9E3F4}"/>
              </a:ext>
            </a:extLst>
          </p:cNvPr>
          <p:cNvSpPr txBox="1"/>
          <p:nvPr/>
        </p:nvSpPr>
        <p:spPr>
          <a:xfrm>
            <a:off x="6052108" y="829108"/>
            <a:ext cx="20408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レ・グラン・ロシェ　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7C4872C-1300-4EDD-9550-7E04E1FBA05A}"/>
              </a:ext>
            </a:extLst>
          </p:cNvPr>
          <p:cNvSpPr txBox="1"/>
          <p:nvPr/>
        </p:nvSpPr>
        <p:spPr>
          <a:xfrm>
            <a:off x="6201054" y="2541025"/>
            <a:ext cx="288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レ・グラン・ロシェ　ピノ・ノワール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CE6E3FB2-8070-40B2-B190-3BC97DAFB097}"/>
              </a:ext>
            </a:extLst>
          </p:cNvPr>
          <p:cNvSpPr txBox="1"/>
          <p:nvPr/>
        </p:nvSpPr>
        <p:spPr>
          <a:xfrm>
            <a:off x="6419323" y="4879852"/>
            <a:ext cx="407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レ・グラン・ロシェ  ピノ・ノワール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CA51377-CBAE-4596-93C8-9C0735105AE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BB1FBB67-A6E7-460D-BDEE-AE420844EE3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3796788-C672-4B48-A19B-5EC1D3AE616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7F89ABC4-9244-4FDB-B89E-48F260EDD7BD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53C3D9EA-CE7E-4F92-9EAE-30BFF06C36F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FFBD48A0-CA81-499D-8845-1F599B05297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6C6F4669-B953-40F7-9560-399DAB03B82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FE24A1A5-E1BC-4996-B9CD-7DB2CC70DC0D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23EF6347-B5C8-464C-A480-7937B9137A7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C1D13A4-C59F-4900-8FCB-5CDD78B5AC5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AE0C6A8-9B41-42A1-B3A8-9EB45FE3B862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3FBA054B-3604-4B74-BF76-F5281FB15A25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8920AD53-5E59-41E3-A9BA-2505015DD74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2729BCA1-C831-4EAC-8CAA-85D8487455A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191380E0-1860-4EB8-900F-FC9694F939A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7C7E5D7C-1426-4DB6-BD87-288DDD8D5950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A8C1416-956E-48F2-BF66-54EC26375AB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95EB8FBC-DF26-48C4-963D-7B51D62003A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5AFEEC4E-6DB8-4276-B7AA-46D29A649D5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CC64C130-725C-4F94-A380-8FC74C7257D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56010AE-6748-45FB-A707-85A4EF33449B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1FF2A63-3DE6-4F18-9F29-55685D90759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</TotalTime>
  <Words>436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108</cp:revision>
  <cp:lastPrinted>2022-06-14T09:02:18Z</cp:lastPrinted>
  <dcterms:created xsi:type="dcterms:W3CDTF">2021-10-01T15:02:20Z</dcterms:created>
  <dcterms:modified xsi:type="dcterms:W3CDTF">2023-09-22T08:32:06Z</dcterms:modified>
</cp:coreProperties>
</file>