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978887" y="766793"/>
            <a:ext cx="14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5" y="1339586"/>
            <a:ext cx="231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ｺｰﾄ・ﾄﾞ・ﾄｰ・ｶｯﾌﾟﾀﾞｸﾞﾄﾞ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美しく淡いピンク色のロゼワイン。濃厚でフレッシュ、美しいフルーツの香りとコショウの香り、バランスの取れた味わいで、あらゆる前菜やサラダ、エスニック料理やアジア料理によくあいます。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03089" y="5294666"/>
            <a:ext cx="4264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3838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4250" y="5646925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美しく淡いピンク色のロゼワイン。濃厚でフレッシュ、美しいフルーツの香りとコショウの香り、バランスの取れた味わいで、あらゆる前菜やサラダ、エスニック料理やアジア料理によくあいます。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48134" y="644130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586068" y="1070433"/>
            <a:ext cx="236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AABEE7D-BA4E-4B70-B4D8-DBE48ED21981}"/>
              </a:ext>
            </a:extLst>
          </p:cNvPr>
          <p:cNvSpPr txBox="1"/>
          <p:nvPr/>
        </p:nvSpPr>
        <p:spPr>
          <a:xfrm>
            <a:off x="5994768" y="1382268"/>
            <a:ext cx="236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ｺｰﾄ・ﾄﾞ・ﾄｰ・ｶｯﾌﾟﾀﾞｸﾞﾄﾞ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1159090" y="2560716"/>
            <a:ext cx="194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751107" y="2957944"/>
            <a:ext cx="3337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3" y="3308861"/>
            <a:ext cx="3261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IGP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ｺｰﾄ・ﾄﾞ・ﾄｰ・ｶｯﾌﾟﾀﾞｸﾞﾄﾞ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F142E90-755F-4F6D-BAE1-F3C4CA7C4510}"/>
              </a:ext>
            </a:extLst>
          </p:cNvPr>
          <p:cNvSpPr txBox="1"/>
          <p:nvPr/>
        </p:nvSpPr>
        <p:spPr>
          <a:xfrm>
            <a:off x="6213256" y="3380557"/>
            <a:ext cx="3049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IGP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ｺｰﾄ・ﾄﾞ・ﾄｰ・ｶｯﾌﾟﾀﾞｸﾞﾄﾞ生産者：グラン・シェ・ド・フランス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4B38875-2F10-44CD-A80A-0AEE4C565583}"/>
              </a:ext>
            </a:extLst>
          </p:cNvPr>
          <p:cNvSpPr txBox="1"/>
          <p:nvPr/>
        </p:nvSpPr>
        <p:spPr>
          <a:xfrm>
            <a:off x="1759914" y="4833477"/>
            <a:ext cx="26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22888" y="6442533"/>
            <a:ext cx="424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IGP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コート・ド・トー・カップダグド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2541D24-DA14-4B4B-9AF8-2EB1E6D321F9}"/>
              </a:ext>
            </a:extLst>
          </p:cNvPr>
          <p:cNvSpPr txBox="1"/>
          <p:nvPr/>
        </p:nvSpPr>
        <p:spPr>
          <a:xfrm>
            <a:off x="6448134" y="6465205"/>
            <a:ext cx="442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IGP </a:t>
            </a:r>
            <a:r>
              <a:rPr kumimoji="1" lang="ja-JP" altLang="en-US" sz="12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コート・ド・トー・カップダグド</a:t>
            </a:r>
            <a:endParaRPr kumimoji="1" lang="en-US" altLang="ja-JP" sz="1200" b="1" dirty="0">
              <a:solidFill>
                <a:prstClr val="white"/>
              </a:solidFill>
              <a:latin typeface="游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：カリニャン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サンソー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グルナッシュ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味わい：ロゼ・辛口・ミディアムボディ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B93EC9-798A-4BC7-9DD2-E069D12A6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" y="4895114"/>
            <a:ext cx="1122963" cy="2738936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37800405-6AD1-471D-AEE4-DC36A8208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10" y="4918604"/>
            <a:ext cx="1122963" cy="273893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A327518-DEA5-4B93-84A1-8C6578706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5" y="2516526"/>
            <a:ext cx="804699" cy="1962681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7CAECBB-0E9F-4707-A529-C4B7F1C96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23" y="2516526"/>
            <a:ext cx="804699" cy="196268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AE3D5CC-1492-42ED-871C-3352E5B5F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8" y="815793"/>
            <a:ext cx="561722" cy="1370053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AF6AC8C-F644-4C10-B7E5-FB29DCF95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31" y="819120"/>
            <a:ext cx="561722" cy="1370053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BE54080-311E-4AEF-A2D5-1D1EC0558E19}"/>
              </a:ext>
            </a:extLst>
          </p:cNvPr>
          <p:cNvSpPr txBox="1"/>
          <p:nvPr/>
        </p:nvSpPr>
        <p:spPr>
          <a:xfrm>
            <a:off x="5938705" y="1084623"/>
            <a:ext cx="236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035CC10-A655-4EF2-ACC1-F8DA1101AC4F}"/>
              </a:ext>
            </a:extLst>
          </p:cNvPr>
          <p:cNvSpPr txBox="1"/>
          <p:nvPr/>
        </p:nvSpPr>
        <p:spPr>
          <a:xfrm>
            <a:off x="6162942" y="3041703"/>
            <a:ext cx="3344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4E29B13-EA72-41D3-ABBA-9B811F6459E5}"/>
              </a:ext>
            </a:extLst>
          </p:cNvPr>
          <p:cNvSpPr txBox="1"/>
          <p:nvPr/>
        </p:nvSpPr>
        <p:spPr>
          <a:xfrm>
            <a:off x="6378273" y="5282770"/>
            <a:ext cx="434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宝石の様なガラスボトル、映えるロゼワイン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F0B94B5-7B2F-40BE-A72C-22CCDB5ACDA9}"/>
              </a:ext>
            </a:extLst>
          </p:cNvPr>
          <p:cNvSpPr txBox="1"/>
          <p:nvPr/>
        </p:nvSpPr>
        <p:spPr>
          <a:xfrm>
            <a:off x="6293859" y="779246"/>
            <a:ext cx="140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EFDA41B-C905-45DD-86DA-2A80D0A15C79}"/>
              </a:ext>
            </a:extLst>
          </p:cNvPr>
          <p:cNvSpPr txBox="1"/>
          <p:nvPr/>
        </p:nvSpPr>
        <p:spPr>
          <a:xfrm>
            <a:off x="6502713" y="2595370"/>
            <a:ext cx="194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8DFD28B-2774-4E6D-8B53-53F1B4C6802D}"/>
              </a:ext>
            </a:extLst>
          </p:cNvPr>
          <p:cNvSpPr txBox="1"/>
          <p:nvPr/>
        </p:nvSpPr>
        <p:spPr>
          <a:xfrm>
            <a:off x="7077924" y="4814372"/>
            <a:ext cx="26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イグシブ・ロゼ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45ECA134-125A-4D4D-BCF2-BAE040508D91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2A3A5893-158F-4149-A6ED-D4BCBDC28019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990A933-9BF8-4B5A-8AD6-E3893214A94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31C8246-B9F6-45CB-9880-6FB6324BA8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22DF1D13-0B77-4D1D-B946-1A6F25794B3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2A586E87-D721-418D-9EA3-9A9F4534F5F6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BC7B705-B771-4C09-8D8C-9350C7370F42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BF4B6B32-9DBA-469D-8F30-A722ACE8CA6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337B4E2F-DD16-4506-BF27-1D58A3CD350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72A7CC5-00F0-4299-AE4B-5873B25517C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4BC888F-88D5-46A5-96FC-E7F4AE21ED6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A2C9CB20-E720-4B3B-A354-F2CE63504072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D4C63338-0A48-43A9-B09E-8A01CCCD1BE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ED657180-8E31-45C1-A870-476B333DC6F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998CD46D-733E-45C9-BA21-BFDCD3F8099E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1EA3C883-B93F-4FE4-80CF-37E5805C558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D5460B6-9083-4A80-B725-B479FAE9E0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02344CCE-B422-4686-9D03-2FF152E4A03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7AD80F2B-4FBF-4116-8261-6114A58E7C8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CB275E4D-F1E8-413E-9EF0-399741D1061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C8C41FB3-8506-46D8-B733-957F8286C33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F2C98D7E-C0CC-4903-B165-E77DF7F1D307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399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108</cp:revision>
  <cp:lastPrinted>2023-08-14T08:44:58Z</cp:lastPrinted>
  <dcterms:created xsi:type="dcterms:W3CDTF">2021-10-01T15:02:20Z</dcterms:created>
  <dcterms:modified xsi:type="dcterms:W3CDTF">2023-09-22T08:33:19Z</dcterms:modified>
</cp:coreProperties>
</file>