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91076" y="695116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       ショレイ・レ・ボーヌ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076" y="1116017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559" y="5596068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ブドウ畑の土壌は泥灰土石灰岩で構成されており平均樹齢は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年。収穫は手摘みでブルゴーニュ伝統的な発酵の後、オーク樽で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10〜15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繊細な中にも力強さを兼ねそろえ、子羊や狩猟鳥・豚肉のグリルなど、比較的風味の強い肉に好相性な逸本です。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439" y="559267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ブドウ畑の土壌は泥灰土石灰岩で構成されており平均樹齢は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年。収穫は手摘みでブルゴーニュ伝統的な発酵の後、オーク樽で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10〜15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繊細な中にも力強さを兼ねそろえ、子羊や狩猟鳥・豚肉のグリルなど、比較的風味の強い肉に好相性な逸本です。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63525" y="2988245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65" y="699234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75661" y="1393624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13719" y="3474690"/>
            <a:ext cx="29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71615" y="2453615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46334" y="4752481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6110" y="1376070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</a:t>
            </a:r>
            <a:r>
              <a:rPr kumimoji="1" lang="ja-JP" altLang="en-US" sz="750" b="1">
                <a:solidFill>
                  <a:schemeClr val="bg1"/>
                </a:solidFill>
                <a:latin typeface="+mn-ea"/>
              </a:rPr>
              <a:t>・ノワール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474496" y="4755842"/>
            <a:ext cx="39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  <a:p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54604" y="1127992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1CC75A-39B1-4D77-8B19-BA61981F9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0" y="4902536"/>
            <a:ext cx="862852" cy="268602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48C4E83-4B36-41DB-A822-D03BFA94F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70" y="4902536"/>
            <a:ext cx="862852" cy="2686021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FD52D4B-F3C4-494A-8335-723FBCB3B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23" y="2600071"/>
            <a:ext cx="588968" cy="183343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EA97DD6-254A-4B88-BC56-12758485D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9" y="2549138"/>
            <a:ext cx="588968" cy="183343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F85E9D48-AD7B-4C6C-8880-50E5796F0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74" y="828340"/>
            <a:ext cx="435868" cy="135683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B4484FCC-779F-40F6-9B47-F9D8C202F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9" y="744720"/>
            <a:ext cx="435868" cy="1356838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E89D87A-AC85-4157-8F22-AC662F466E5E}"/>
              </a:ext>
            </a:extLst>
          </p:cNvPr>
          <p:cNvSpPr txBox="1"/>
          <p:nvPr/>
        </p:nvSpPr>
        <p:spPr>
          <a:xfrm>
            <a:off x="6055431" y="740332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       ショレイ・レ・ボーヌ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2922C85-6452-44B5-B1B8-6F07E3F802E2}"/>
              </a:ext>
            </a:extLst>
          </p:cNvPr>
          <p:cNvSpPr txBox="1"/>
          <p:nvPr/>
        </p:nvSpPr>
        <p:spPr>
          <a:xfrm>
            <a:off x="6265695" y="3063225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CC63C5-63E3-417C-811F-976D4DA2C614}"/>
              </a:ext>
            </a:extLst>
          </p:cNvPr>
          <p:cNvSpPr txBox="1"/>
          <p:nvPr/>
        </p:nvSpPr>
        <p:spPr>
          <a:xfrm>
            <a:off x="6230554" y="2563403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EEC7DF3-91E7-411F-AD96-CE851368866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8E47434D-FA11-4422-95B3-3A0E8A74281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73B8C1F-A0CB-4CC6-AF16-7BA8EAD0E758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D6450E52-E8E8-42EA-BFBD-FBF763A828A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F76F40F1-838D-4B21-84AD-E1CBA1D4646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DB0F6BB-92AF-49BE-A792-8D76F034C99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D6E564DE-331D-4BD7-81B2-5D192BCFFEE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A6F97879-EAE8-4233-B8A6-1584E8806EC7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90069E3A-7403-4EC8-A5C2-752D47FFB2D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F2F9D9A-6C6B-48F2-B0F8-C4A45ACE580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27246CE1-CC70-4966-A898-5A5289947876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BBEE781-AFD8-452D-ABEF-26FB0381272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464085B-E16A-45D7-ACF3-70CC868F606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4A03418-6A05-43CA-B956-47C33DE9130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174C8C6D-C66A-4135-ADD1-FE6229DD2DDB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462181F-5F44-4E99-9B75-F270B4133F4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A8FD59D-E018-47A1-9DBF-FE3E9DE4C56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\9,020)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D67F2498-789F-4636-B13C-641EAE0BC56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867FAFAA-F48F-45FD-9FE9-178FD0E7FEE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DCA0900E-E3DE-4319-A59E-9FF516938BE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2D0304-8DB5-4383-985C-840589292B8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\9,020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0ABBE98-5911-4F73-955D-DAA9E8AB0C7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9,020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451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109</cp:revision>
  <cp:lastPrinted>2022-06-14T09:02:18Z</cp:lastPrinted>
  <dcterms:created xsi:type="dcterms:W3CDTF">2021-10-01T15:02:20Z</dcterms:created>
  <dcterms:modified xsi:type="dcterms:W3CDTF">2024-05-29T07:54:06Z</dcterms:modified>
</cp:coreProperties>
</file>