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91076" y="695116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ブルゴーニュ・シャルドネ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91076" y="1116017"/>
            <a:ext cx="2177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肉厚で一貫性のある味わいが特徴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9559" y="5596068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ブドウ園はアロースコルトンから南のサントネーまでコートドボーヌの石灰岩と泥灰土による粘土質石灰岩の土壌に広がっています。収穫は手摘み、醸造はブルゴーニュの伝統的スタイルをとっており、複雑さを与えるためシュール・リーと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か月以上の樽熟成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新樽比率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20%)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をおこなっています。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334" y="5303902"/>
            <a:ext cx="428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肉厚で一貫性のある味わいが特徴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37439" y="5592678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ブドウ園はアロースコルトンから南のサントネーまでコートドボーヌの石灰岩と泥灰土による粘土質石灰岩の土壌に広がっています。収穫は手摘み、醸造はブルゴーニュの伝統的スタイルをとっており、複雑さを与えるためシュール・リーと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か月以上の樽熟成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新樽比率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20%)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をおこなっています。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51501" y="3009536"/>
            <a:ext cx="285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肉厚で一貫性のある味わいが特徴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65" y="699234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83268" y="135723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75661" y="1393624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>
                <a:solidFill>
                  <a:schemeClr val="bg1"/>
                </a:solidFill>
                <a:latin typeface="+mn-ea"/>
              </a:rPr>
              <a:t>味わい：白・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13719" y="3474690"/>
            <a:ext cx="297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71615" y="2453615"/>
            <a:ext cx="29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　　ブルゴーニュ・シャルドネ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046334" y="4752481"/>
            <a:ext cx="396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　　ブルゴーニュ・シャルドネ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6110" y="1376070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生産者：ミシェル・ローラン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肉厚で一貫性のある味わいが特徴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9B5C47E-38DF-4D3C-B680-A117EB9CEB65}"/>
              </a:ext>
            </a:extLst>
          </p:cNvPr>
          <p:cNvSpPr txBox="1"/>
          <p:nvPr/>
        </p:nvSpPr>
        <p:spPr>
          <a:xfrm>
            <a:off x="6480648" y="4776964"/>
            <a:ext cx="39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　　ブルゴーニュ・シャルドネ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  <a:p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54604" y="1127992"/>
            <a:ext cx="2177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肉厚で一貫性のある味わいが特徴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E89D87A-AC85-4157-8F22-AC662F466E5E}"/>
              </a:ext>
            </a:extLst>
          </p:cNvPr>
          <p:cNvSpPr txBox="1"/>
          <p:nvPr/>
        </p:nvSpPr>
        <p:spPr>
          <a:xfrm>
            <a:off x="6055431" y="740332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ブルゴーニュ・シャルドネ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2922C85-6452-44B5-B1B8-6F07E3F802E2}"/>
              </a:ext>
            </a:extLst>
          </p:cNvPr>
          <p:cNvSpPr txBox="1"/>
          <p:nvPr/>
        </p:nvSpPr>
        <p:spPr>
          <a:xfrm>
            <a:off x="6224539" y="3083071"/>
            <a:ext cx="285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肉厚で一貫性のある味わいが特徴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FCC63C5-63E3-417C-811F-976D4DA2C614}"/>
              </a:ext>
            </a:extLst>
          </p:cNvPr>
          <p:cNvSpPr txBox="1"/>
          <p:nvPr/>
        </p:nvSpPr>
        <p:spPr>
          <a:xfrm>
            <a:off x="6230554" y="2563403"/>
            <a:ext cx="29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　　ブルゴーニュ・シャルドネ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528D0A-9932-4D74-8801-0C7E61953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4" y="4809850"/>
            <a:ext cx="912821" cy="2854528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1C63771A-7B05-44B7-9B38-53376B550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34" y="4850974"/>
            <a:ext cx="912821" cy="2854528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66EA2081-E408-4DA0-ABC6-869CFA364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5" y="2699697"/>
            <a:ext cx="569154" cy="1779831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E781D03-CAA7-43CD-A2B4-8F1BCC691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0" y="2601420"/>
            <a:ext cx="569154" cy="1779831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0502EB5C-957E-4BDB-BA5E-B105D31C2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5" y="805838"/>
            <a:ext cx="448669" cy="1403055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2232E2F5-BCA1-426E-8A04-AE1EEE4D0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5" y="765158"/>
            <a:ext cx="448669" cy="1403055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65EF4AA-F894-4C38-9B69-217F1B29C186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4060CA49-2721-4B4C-BD36-E7F751F390B5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F793329E-40C2-444A-80E2-ABF5C3AB52DA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E096D8B-CE83-4811-A148-5C11C499F228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9BA322E9-45D0-425F-8D8E-4FDA4E832928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5A966BEC-EB0C-493D-A14F-5BE6D618BC2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4E95592-217F-4766-934E-E29F5734977A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0CD2BDB0-17D0-48C4-A317-F9367AA7DD71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BE7EFAA8-E21E-40AF-944D-ED5FB247FE7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39CE4391-58D8-4958-936D-3F7813767E78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B124DE42-5918-423F-BA1A-209BFA97466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99A39CCC-C504-4667-9385-229CAC23AB75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3A9E45A-3EE8-421C-A744-FD5245F6117E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2FD281E-97AC-4F02-802D-50B97C482756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FE9F1884-0C2C-4F9D-A329-13FA63CAB15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C30C6F3E-05F9-40B9-A9AC-B60C8EF17982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5A82CD5C-FDBE-4CD9-AD1C-18F9B245C0C7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\5,500)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C21BACB7-9E81-42C2-993C-C5EAA90134A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234382BB-C9AF-4051-BF05-6B9DE264C427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19CC033D-95FF-4712-A82C-2E60B590628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C1E60098-E015-4453-A1E3-70FD1C0E26DB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\5,500)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B85CAB9-70A9-47B8-907D-1BA60AA3DE2C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5,500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413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108</cp:revision>
  <cp:lastPrinted>2022-06-14T09:02:18Z</cp:lastPrinted>
  <dcterms:created xsi:type="dcterms:W3CDTF">2021-10-01T15:02:20Z</dcterms:created>
  <dcterms:modified xsi:type="dcterms:W3CDTF">2023-09-24T15:27:43Z</dcterms:modified>
</cp:coreProperties>
</file>