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91076" y="695116"/>
            <a:ext cx="237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レイモン・ユエ・ボルドー・ルージュ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メタルラベル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】</a:t>
            </a:r>
            <a:endParaRPr kumimoji="1" lang="ja-JP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91923" y="1008105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世界的ワイン醸造家ミシェル・ロラン氏自らが手がけたワイン！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 flipV="1">
            <a:off x="731172" y="1357230"/>
            <a:ext cx="1979174" cy="402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39559" y="5596068"/>
            <a:ext cx="40117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ミシェル・ロランは、数多くのワイナリーの名声を高めた「世界が認めるワインコンサルタント」の一人。その彼が、自らのルーツであるボルドーにおいて自ら醸造責任者となり手がけたのが、この「レイモン ユエ」です。味わいのテーマは「原点回帰」。しっかりとしたコクが中心の飲み飽きしないタイプです。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46334" y="5303902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世界的ワイン醸造家ミシェル・ロラン氏自らが手がけたワイン！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19649" y="2962362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世界的ワイン醸造家ミシェル・ロラン氏自らが手がけたワイン！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47546" y="3414815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37439" y="5592678"/>
            <a:ext cx="40117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>
                <a:solidFill>
                  <a:schemeClr val="bg1"/>
                </a:solidFill>
                <a:latin typeface="+mn-ea"/>
              </a:rPr>
              <a:t>ミシェル・ロランは、数多くのワイナリーの名声を高めた「世界が認めるワインコンサルタント」の一人。その彼が、自らのルーツであるボルドーにおいて自ら醸造責任者となり手がけたのが、この「レイモン ユエ」です。味わいのテーマは「原点回帰」。しっかりとしたコクが中心の飲み飽きしないタイプです。</a:t>
            </a:r>
            <a:endParaRPr kumimoji="1" lang="ja-JP" altLang="en-US" sz="10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98579" y="64281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36614" y="2891236"/>
            <a:ext cx="285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世界的ワイン醸造家ミシェル・ロラン氏自らが手がけたワイン！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1017227" y="3329827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465" y="699234"/>
            <a:ext cx="263821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83268" y="135723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81DD652B-C233-4F68-A8C1-F16267F13E7D}"/>
              </a:ext>
            </a:extLst>
          </p:cNvPr>
          <p:cNvSpPr txBox="1"/>
          <p:nvPr/>
        </p:nvSpPr>
        <p:spPr>
          <a:xfrm>
            <a:off x="1952841" y="4040589"/>
            <a:ext cx="157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378951"/>
            <a:ext cx="31027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ミシェル・ローラン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：メルロー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75661" y="1393624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AOC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生産者：ミシェル・ローラン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 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213719" y="3474690"/>
            <a:ext cx="297862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ミシェル・ローラン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：メルロー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カベルネ・ソーヴィニヨン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109446" y="6447453"/>
            <a:ext cx="3904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生産者：ミシェル・ローラン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：メルロー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カベルネ・ソーヴィニヨン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9" y="6470005"/>
            <a:ext cx="39042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生産者：ミシェル・ローラン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：メルロー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カベルネ・ソーヴィニヨン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963516" y="2440564"/>
            <a:ext cx="285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レイモン・ユエ・ボルドー・ルージュ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メタルラベル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】</a:t>
            </a:r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1046334" y="4708304"/>
            <a:ext cx="396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レイモン・ユエ・ボルドー・ルージュ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メタルラベル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】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3889FBA-EF07-4DE2-A44D-CF010E2142B4}"/>
              </a:ext>
            </a:extLst>
          </p:cNvPr>
          <p:cNvSpPr txBox="1"/>
          <p:nvPr/>
        </p:nvSpPr>
        <p:spPr>
          <a:xfrm>
            <a:off x="6036110" y="1376070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AOC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生産者：ミシェル・ローラン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 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カベルネ・ソーヴィニヨン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335982" y="5307122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世界的ワイン醸造家ミシェル・ロラン氏自らが手がけたワイン！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09E36F-3550-4756-8015-FA16FE857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20" y="4806490"/>
            <a:ext cx="2137071" cy="2849428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5D15809C-DEEE-4524-B7F1-3D7E3841D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712" y="4773437"/>
            <a:ext cx="2137071" cy="2849428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DFD5E55D-F5C8-4498-B87D-B0BCAF62C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59" y="2515518"/>
            <a:ext cx="1467118" cy="1956158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C6E49970-C6C5-400C-AF65-406703484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23" y="2436736"/>
            <a:ext cx="1467118" cy="195615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C9FCF624-7AF7-4FBD-AE19-94E515371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98" y="816215"/>
            <a:ext cx="1015841" cy="1354455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F7787D30-D5DF-4FAC-AE42-70F22B3AF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3" y="745455"/>
            <a:ext cx="1015841" cy="1354455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7BEBB311-1E2B-49FD-8697-3D0EF711AE55}"/>
              </a:ext>
            </a:extLst>
          </p:cNvPr>
          <p:cNvSpPr txBox="1"/>
          <p:nvPr/>
        </p:nvSpPr>
        <p:spPr>
          <a:xfrm>
            <a:off x="5945188" y="716537"/>
            <a:ext cx="237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レイモン・ユエ・ボルドー・ルージュ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メタルラベル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】</a:t>
            </a:r>
            <a:endParaRPr kumimoji="1" lang="ja-JP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4FDAEDE0-5057-4A9E-A72A-5AE2788264A4}"/>
              </a:ext>
            </a:extLst>
          </p:cNvPr>
          <p:cNvSpPr txBox="1"/>
          <p:nvPr/>
        </p:nvSpPr>
        <p:spPr>
          <a:xfrm>
            <a:off x="6171391" y="2522310"/>
            <a:ext cx="285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レイモン・ユエ・ボルドー・ルージュ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メタルラベル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】</a:t>
            </a:r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9B5C47E-38DF-4D3C-B680-A117EB9CEB65}"/>
              </a:ext>
            </a:extLst>
          </p:cNvPr>
          <p:cNvSpPr txBox="1"/>
          <p:nvPr/>
        </p:nvSpPr>
        <p:spPr>
          <a:xfrm>
            <a:off x="6325195" y="4719963"/>
            <a:ext cx="396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レイモン・ユエ・ボルドー・ルージュ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メタルラベル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】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80E0113-D3D2-4F13-A20A-2266157A8CA0}"/>
              </a:ext>
            </a:extLst>
          </p:cNvPr>
          <p:cNvSpPr txBox="1"/>
          <p:nvPr/>
        </p:nvSpPr>
        <p:spPr>
          <a:xfrm>
            <a:off x="6014139" y="1030836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世界的ワイン醸造家ミシェル・ロラン氏自らが手がけたワイン！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72EC1072-82DE-4943-9BF1-73E519124FF4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C0967F34-9B39-4F4C-9370-AD078684BF5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E3B9D033-5F78-47ED-8761-AC49994F99FA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F5DBEEA5-9017-4A91-AE71-2E4928A1CD65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EAFFCBE2-32C1-4149-A7A7-DB7D7327ADFC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3B7EB6FC-20F1-44B9-8F17-4FEE819B051A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8908BBFD-D36C-4477-B968-2BF5EA0073EA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74690932-70B6-4C9A-9DDD-C31D85C2E404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E375AFA0-18EF-42C8-87AA-EB329E152D6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C6E1343-70C0-416C-ABD6-47BA28F87723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18E49CE6-BFA8-453E-BB0E-3E4DE8FF2E88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D823B581-EE16-4597-AA86-AAE15B4C9F9B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283FE3DB-830B-44B4-8395-373FC79749C1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9DF63CDE-D9D9-4C7A-838C-092133B2B3D7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8" name="四角形: 角を丸くする 117">
              <a:extLst>
                <a:ext uri="{FF2B5EF4-FFF2-40B4-BE49-F238E27FC236}">
                  <a16:creationId xmlns:a16="http://schemas.microsoft.com/office/drawing/2014/main" id="{5CCBA619-70EF-4605-A858-9251AFCAD73C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30D4BCCF-1FB0-49F3-BA89-F219BBCB724B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F2F1A51E-7378-410B-9D78-70143E36244E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\3,300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\3,630)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BCA9D555-C1A2-4810-8E00-8B1CDDEC57C0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CDF94FB4-DF9A-460F-9358-BBBD999B887A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73803CA9-1282-4693-AB4E-3E06C824F216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D1B9277A-D188-4E97-9F2A-0F6F89BD737C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\3,300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\3,630)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4C36D372-3316-45AB-BF5B-DE8FFFD3797B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3,630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1435</TotalTime>
  <Words>470</Words>
  <Application>Microsoft Office PowerPoint</Application>
  <PresentationFormat>ユーザー設定</PresentationFormat>
  <Paragraphs>58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104</cp:revision>
  <cp:lastPrinted>2022-06-14T09:02:18Z</cp:lastPrinted>
  <dcterms:created xsi:type="dcterms:W3CDTF">2021-10-01T15:02:20Z</dcterms:created>
  <dcterms:modified xsi:type="dcterms:W3CDTF">2023-09-22T08:14:22Z</dcterms:modified>
</cp:coreProperties>
</file>