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
  </p:notesMasterIdLst>
  <p:sldIdLst>
    <p:sldId id="257" r:id="rId2"/>
  </p:sldIdLst>
  <p:sldSz cx="10907713" cy="7775575"/>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49" userDrawn="1">
          <p15:clr>
            <a:srgbClr val="A4A3A4"/>
          </p15:clr>
        </p15:guide>
        <p15:guide id="2" pos="346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9162B"/>
    <a:srgbClr val="000000"/>
    <a:srgbClr val="500A0E"/>
    <a:srgbClr val="440000"/>
    <a:srgbClr val="BCA7A8"/>
    <a:srgbClr val="8F3F63"/>
    <a:srgbClr val="9C3A4C"/>
    <a:srgbClr val="1002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228" autoAdjust="0"/>
    <p:restoredTop sz="93436" autoAdjust="0"/>
  </p:normalViewPr>
  <p:slideViewPr>
    <p:cSldViewPr snapToGrid="0" showGuides="1">
      <p:cViewPr varScale="1">
        <p:scale>
          <a:sx n="53" d="100"/>
          <a:sy n="53" d="100"/>
        </p:scale>
        <p:origin x="691" y="48"/>
      </p:cViewPr>
      <p:guideLst>
        <p:guide orient="horz" pos="2449"/>
        <p:guide pos="3468"/>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F38745B7-0997-4672-9AB8-A968540C890D}" type="datetimeFigureOut">
              <a:rPr kumimoji="1" lang="ja-JP" altLang="en-US" smtClean="0"/>
              <a:t>2023/9/22</a:t>
            </a:fld>
            <a:endParaRPr kumimoji="1" lang="ja-JP" altLang="en-US"/>
          </a:p>
        </p:txBody>
      </p:sp>
      <p:sp>
        <p:nvSpPr>
          <p:cNvPr id="4" name="スライド イメージ プレースホルダー 3"/>
          <p:cNvSpPr>
            <a:spLocks noGrp="1" noRot="1" noChangeAspect="1"/>
          </p:cNvSpPr>
          <p:nvPr>
            <p:ph type="sldImg" idx="2"/>
          </p:nvPr>
        </p:nvSpPr>
        <p:spPr>
          <a:xfrm>
            <a:off x="1050925" y="1243013"/>
            <a:ext cx="47053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36921C12-2774-4F35-AFA4-2D0BCC23F4C5}" type="slidenum">
              <a:rPr kumimoji="1" lang="ja-JP" altLang="en-US" smtClean="0"/>
              <a:t>‹#›</a:t>
            </a:fld>
            <a:endParaRPr kumimoji="1" lang="ja-JP" altLang="en-US"/>
          </a:p>
        </p:txBody>
      </p:sp>
    </p:spTree>
    <p:extLst>
      <p:ext uri="{BB962C8B-B14F-4D97-AF65-F5344CB8AC3E}">
        <p14:creationId xmlns:p14="http://schemas.microsoft.com/office/powerpoint/2010/main" val="269632653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50925" y="1243013"/>
            <a:ext cx="4705350"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36921C12-2774-4F35-AFA4-2D0BCC23F4C5}" type="slidenum">
              <a:rPr kumimoji="1" lang="ja-JP" altLang="en-US" smtClean="0"/>
              <a:t>1</a:t>
            </a:fld>
            <a:endParaRPr kumimoji="1" lang="ja-JP" altLang="en-US"/>
          </a:p>
        </p:txBody>
      </p:sp>
    </p:spTree>
    <p:extLst>
      <p:ext uri="{BB962C8B-B14F-4D97-AF65-F5344CB8AC3E}">
        <p14:creationId xmlns:p14="http://schemas.microsoft.com/office/powerpoint/2010/main" val="6061663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818079" y="1272531"/>
            <a:ext cx="9271556" cy="2707052"/>
          </a:xfrm>
        </p:spPr>
        <p:txBody>
          <a:bodyPr anchor="b"/>
          <a:lstStyle>
            <a:lvl1pPr algn="ctr">
              <a:defRPr sz="6803"/>
            </a:lvl1pPr>
          </a:lstStyle>
          <a:p>
            <a:r>
              <a:rPr lang="ja-JP" altLang="en-US"/>
              <a:t>マスター タイトルの書式設定</a:t>
            </a:r>
            <a:endParaRPr lang="en-US" dirty="0"/>
          </a:p>
        </p:txBody>
      </p:sp>
      <p:sp>
        <p:nvSpPr>
          <p:cNvPr id="3" name="Subtitle 2"/>
          <p:cNvSpPr>
            <a:spLocks noGrp="1"/>
          </p:cNvSpPr>
          <p:nvPr>
            <p:ph type="subTitle" idx="1"/>
          </p:nvPr>
        </p:nvSpPr>
        <p:spPr>
          <a:xfrm>
            <a:off x="1363464" y="4083977"/>
            <a:ext cx="8180785" cy="1877297"/>
          </a:xfrm>
        </p:spPr>
        <p:txBody>
          <a:bodyPr/>
          <a:lstStyle>
            <a:lvl1pPr marL="0" indent="0" algn="ctr">
              <a:buNone/>
              <a:defRPr sz="2721"/>
            </a:lvl1pPr>
            <a:lvl2pPr marL="518373" indent="0" algn="ctr">
              <a:buNone/>
              <a:defRPr sz="2268"/>
            </a:lvl2pPr>
            <a:lvl3pPr marL="1036747" indent="0" algn="ctr">
              <a:buNone/>
              <a:defRPr sz="2041"/>
            </a:lvl3pPr>
            <a:lvl4pPr marL="1555120" indent="0" algn="ctr">
              <a:buNone/>
              <a:defRPr sz="1814"/>
            </a:lvl4pPr>
            <a:lvl5pPr marL="2073493" indent="0" algn="ctr">
              <a:buNone/>
              <a:defRPr sz="1814"/>
            </a:lvl5pPr>
            <a:lvl6pPr marL="2591867" indent="0" algn="ctr">
              <a:buNone/>
              <a:defRPr sz="1814"/>
            </a:lvl6pPr>
            <a:lvl7pPr marL="3110240" indent="0" algn="ctr">
              <a:buNone/>
              <a:defRPr sz="1814"/>
            </a:lvl7pPr>
            <a:lvl8pPr marL="3628614" indent="0" algn="ctr">
              <a:buNone/>
              <a:defRPr sz="1814"/>
            </a:lvl8pPr>
            <a:lvl9pPr marL="4146987" indent="0" algn="ctr">
              <a:buNone/>
              <a:defRPr sz="1814"/>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48B1C7BE-8019-43D9-B368-3FDAAFBDBBB5}" type="datetimeFigureOut">
              <a:rPr kumimoji="1" lang="ja-JP" altLang="en-US" smtClean="0"/>
              <a:t>2023/9/22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35444987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8B1C7BE-8019-43D9-B368-3FDAAFBDBBB5}" type="datetimeFigureOut">
              <a:rPr kumimoji="1" lang="ja-JP" altLang="en-US" smtClean="0"/>
              <a:t>2023/9/22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30061848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805833" y="413978"/>
            <a:ext cx="2351976" cy="6589440"/>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749906" y="413978"/>
            <a:ext cx="6919580" cy="658944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8B1C7BE-8019-43D9-B368-3FDAAFBDBBB5}" type="datetimeFigureOut">
              <a:rPr kumimoji="1" lang="ja-JP" altLang="en-US" smtClean="0"/>
              <a:t>2023/9/22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423841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8B1C7BE-8019-43D9-B368-3FDAAFBDBBB5}" type="datetimeFigureOut">
              <a:rPr kumimoji="1" lang="ja-JP" altLang="en-US" smtClean="0"/>
              <a:t>2023/9/22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38832175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744225" y="1938496"/>
            <a:ext cx="9407902" cy="3234423"/>
          </a:xfrm>
        </p:spPr>
        <p:txBody>
          <a:bodyPr anchor="b"/>
          <a:lstStyle>
            <a:lvl1pPr>
              <a:defRPr sz="6803"/>
            </a:lvl1pPr>
          </a:lstStyle>
          <a:p>
            <a:r>
              <a:rPr lang="ja-JP" altLang="en-US"/>
              <a:t>マスター タイトルの書式設定</a:t>
            </a:r>
            <a:endParaRPr lang="en-US" dirty="0"/>
          </a:p>
        </p:txBody>
      </p:sp>
      <p:sp>
        <p:nvSpPr>
          <p:cNvPr id="3" name="Text Placeholder 2"/>
          <p:cNvSpPr>
            <a:spLocks noGrp="1"/>
          </p:cNvSpPr>
          <p:nvPr>
            <p:ph type="body" idx="1"/>
          </p:nvPr>
        </p:nvSpPr>
        <p:spPr>
          <a:xfrm>
            <a:off x="744225" y="5203518"/>
            <a:ext cx="9407902" cy="1700906"/>
          </a:xfrm>
        </p:spPr>
        <p:txBody>
          <a:bodyPr/>
          <a:lstStyle>
            <a:lvl1pPr marL="0" indent="0">
              <a:buNone/>
              <a:defRPr sz="2721">
                <a:solidFill>
                  <a:schemeClr val="tx1"/>
                </a:solidFill>
              </a:defRPr>
            </a:lvl1pPr>
            <a:lvl2pPr marL="518373" indent="0">
              <a:buNone/>
              <a:defRPr sz="2268">
                <a:solidFill>
                  <a:schemeClr val="tx1">
                    <a:tint val="75000"/>
                  </a:schemeClr>
                </a:solidFill>
              </a:defRPr>
            </a:lvl2pPr>
            <a:lvl3pPr marL="1036747" indent="0">
              <a:buNone/>
              <a:defRPr sz="2041">
                <a:solidFill>
                  <a:schemeClr val="tx1">
                    <a:tint val="75000"/>
                  </a:schemeClr>
                </a:solidFill>
              </a:defRPr>
            </a:lvl3pPr>
            <a:lvl4pPr marL="1555120" indent="0">
              <a:buNone/>
              <a:defRPr sz="1814">
                <a:solidFill>
                  <a:schemeClr val="tx1">
                    <a:tint val="75000"/>
                  </a:schemeClr>
                </a:solidFill>
              </a:defRPr>
            </a:lvl4pPr>
            <a:lvl5pPr marL="2073493" indent="0">
              <a:buNone/>
              <a:defRPr sz="1814">
                <a:solidFill>
                  <a:schemeClr val="tx1">
                    <a:tint val="75000"/>
                  </a:schemeClr>
                </a:solidFill>
              </a:defRPr>
            </a:lvl5pPr>
            <a:lvl6pPr marL="2591867" indent="0">
              <a:buNone/>
              <a:defRPr sz="1814">
                <a:solidFill>
                  <a:schemeClr val="tx1">
                    <a:tint val="75000"/>
                  </a:schemeClr>
                </a:solidFill>
              </a:defRPr>
            </a:lvl6pPr>
            <a:lvl7pPr marL="3110240" indent="0">
              <a:buNone/>
              <a:defRPr sz="1814">
                <a:solidFill>
                  <a:schemeClr val="tx1">
                    <a:tint val="75000"/>
                  </a:schemeClr>
                </a:solidFill>
              </a:defRPr>
            </a:lvl7pPr>
            <a:lvl8pPr marL="3628614" indent="0">
              <a:buNone/>
              <a:defRPr sz="1814">
                <a:solidFill>
                  <a:schemeClr val="tx1">
                    <a:tint val="75000"/>
                  </a:schemeClr>
                </a:solidFill>
              </a:defRPr>
            </a:lvl8pPr>
            <a:lvl9pPr marL="4146987" indent="0">
              <a:buNone/>
              <a:defRPr sz="1814">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48B1C7BE-8019-43D9-B368-3FDAAFBDBBB5}" type="datetimeFigureOut">
              <a:rPr kumimoji="1" lang="ja-JP" altLang="en-US" smtClean="0"/>
              <a:t>2023/9/22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22814798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749905" y="2069887"/>
            <a:ext cx="4635778" cy="4933531"/>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522030" y="2069887"/>
            <a:ext cx="4635778" cy="4933531"/>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48B1C7BE-8019-43D9-B368-3FDAAFBDBBB5}" type="datetimeFigureOut">
              <a:rPr kumimoji="1" lang="ja-JP" altLang="en-US" smtClean="0"/>
              <a:t>2023/9/22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40281392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751326" y="413979"/>
            <a:ext cx="9407902" cy="1502918"/>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751327" y="1906097"/>
            <a:ext cx="4614473" cy="934148"/>
          </a:xfrm>
        </p:spPr>
        <p:txBody>
          <a:bodyPr anchor="b"/>
          <a:lstStyle>
            <a:lvl1pPr marL="0" indent="0">
              <a:buNone/>
              <a:defRPr sz="2721" b="1"/>
            </a:lvl1pPr>
            <a:lvl2pPr marL="518373" indent="0">
              <a:buNone/>
              <a:defRPr sz="2268" b="1"/>
            </a:lvl2pPr>
            <a:lvl3pPr marL="1036747" indent="0">
              <a:buNone/>
              <a:defRPr sz="2041" b="1"/>
            </a:lvl3pPr>
            <a:lvl4pPr marL="1555120" indent="0">
              <a:buNone/>
              <a:defRPr sz="1814" b="1"/>
            </a:lvl4pPr>
            <a:lvl5pPr marL="2073493" indent="0">
              <a:buNone/>
              <a:defRPr sz="1814" b="1"/>
            </a:lvl5pPr>
            <a:lvl6pPr marL="2591867" indent="0">
              <a:buNone/>
              <a:defRPr sz="1814" b="1"/>
            </a:lvl6pPr>
            <a:lvl7pPr marL="3110240" indent="0">
              <a:buNone/>
              <a:defRPr sz="1814" b="1"/>
            </a:lvl7pPr>
            <a:lvl8pPr marL="3628614" indent="0">
              <a:buNone/>
              <a:defRPr sz="1814" b="1"/>
            </a:lvl8pPr>
            <a:lvl9pPr marL="4146987" indent="0">
              <a:buNone/>
              <a:defRPr sz="1814" b="1"/>
            </a:lvl9pPr>
          </a:lstStyle>
          <a:p>
            <a:pPr lvl="0"/>
            <a:r>
              <a:rPr lang="ja-JP" altLang="en-US"/>
              <a:t>マスター テキストの書式設定</a:t>
            </a:r>
          </a:p>
        </p:txBody>
      </p:sp>
      <p:sp>
        <p:nvSpPr>
          <p:cNvPr id="4" name="Content Placeholder 3"/>
          <p:cNvSpPr>
            <a:spLocks noGrp="1"/>
          </p:cNvSpPr>
          <p:nvPr>
            <p:ph sz="half" idx="2"/>
          </p:nvPr>
        </p:nvSpPr>
        <p:spPr>
          <a:xfrm>
            <a:off x="751327" y="2840245"/>
            <a:ext cx="4614473" cy="417757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522030" y="1906097"/>
            <a:ext cx="4637199" cy="934148"/>
          </a:xfrm>
        </p:spPr>
        <p:txBody>
          <a:bodyPr anchor="b"/>
          <a:lstStyle>
            <a:lvl1pPr marL="0" indent="0">
              <a:buNone/>
              <a:defRPr sz="2721" b="1"/>
            </a:lvl1pPr>
            <a:lvl2pPr marL="518373" indent="0">
              <a:buNone/>
              <a:defRPr sz="2268" b="1"/>
            </a:lvl2pPr>
            <a:lvl3pPr marL="1036747" indent="0">
              <a:buNone/>
              <a:defRPr sz="2041" b="1"/>
            </a:lvl3pPr>
            <a:lvl4pPr marL="1555120" indent="0">
              <a:buNone/>
              <a:defRPr sz="1814" b="1"/>
            </a:lvl4pPr>
            <a:lvl5pPr marL="2073493" indent="0">
              <a:buNone/>
              <a:defRPr sz="1814" b="1"/>
            </a:lvl5pPr>
            <a:lvl6pPr marL="2591867" indent="0">
              <a:buNone/>
              <a:defRPr sz="1814" b="1"/>
            </a:lvl6pPr>
            <a:lvl7pPr marL="3110240" indent="0">
              <a:buNone/>
              <a:defRPr sz="1814" b="1"/>
            </a:lvl7pPr>
            <a:lvl8pPr marL="3628614" indent="0">
              <a:buNone/>
              <a:defRPr sz="1814" b="1"/>
            </a:lvl8pPr>
            <a:lvl9pPr marL="4146987" indent="0">
              <a:buNone/>
              <a:defRPr sz="1814" b="1"/>
            </a:lvl9pPr>
          </a:lstStyle>
          <a:p>
            <a:pPr lvl="0"/>
            <a:r>
              <a:rPr lang="ja-JP" altLang="en-US"/>
              <a:t>マスター テキストの書式設定</a:t>
            </a:r>
          </a:p>
        </p:txBody>
      </p:sp>
      <p:sp>
        <p:nvSpPr>
          <p:cNvPr id="6" name="Content Placeholder 5"/>
          <p:cNvSpPr>
            <a:spLocks noGrp="1"/>
          </p:cNvSpPr>
          <p:nvPr>
            <p:ph sz="quarter" idx="4"/>
          </p:nvPr>
        </p:nvSpPr>
        <p:spPr>
          <a:xfrm>
            <a:off x="5522030" y="2840245"/>
            <a:ext cx="4637199" cy="417757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48B1C7BE-8019-43D9-B368-3FDAAFBDBBB5}" type="datetimeFigureOut">
              <a:rPr kumimoji="1" lang="ja-JP" altLang="en-US" smtClean="0"/>
              <a:t>2023/9/22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23969252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48B1C7BE-8019-43D9-B368-3FDAAFBDBBB5}" type="datetimeFigureOut">
              <a:rPr kumimoji="1" lang="ja-JP" altLang="en-US" smtClean="0"/>
              <a:t>2023/9/22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6648739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B1C7BE-8019-43D9-B368-3FDAAFBDBBB5}" type="datetimeFigureOut">
              <a:rPr kumimoji="1" lang="ja-JP" altLang="en-US" smtClean="0"/>
              <a:t>2023/9/22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14392362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751326" y="518372"/>
            <a:ext cx="3518021" cy="1814301"/>
          </a:xfrm>
        </p:spPr>
        <p:txBody>
          <a:bodyPr anchor="b"/>
          <a:lstStyle>
            <a:lvl1pPr>
              <a:defRPr sz="3628"/>
            </a:lvl1pPr>
          </a:lstStyle>
          <a:p>
            <a:r>
              <a:rPr lang="ja-JP" altLang="en-US"/>
              <a:t>マスター タイトルの書式設定</a:t>
            </a:r>
            <a:endParaRPr lang="en-US" dirty="0"/>
          </a:p>
        </p:txBody>
      </p:sp>
      <p:sp>
        <p:nvSpPr>
          <p:cNvPr id="3" name="Content Placeholder 2"/>
          <p:cNvSpPr>
            <a:spLocks noGrp="1"/>
          </p:cNvSpPr>
          <p:nvPr>
            <p:ph idx="1"/>
          </p:nvPr>
        </p:nvSpPr>
        <p:spPr>
          <a:xfrm>
            <a:off x="4637199" y="1119540"/>
            <a:ext cx="5522030" cy="5525698"/>
          </a:xfrm>
        </p:spPr>
        <p:txBody>
          <a:bodyPr/>
          <a:lstStyle>
            <a:lvl1pPr>
              <a:defRPr sz="3628"/>
            </a:lvl1pPr>
            <a:lvl2pPr>
              <a:defRPr sz="3175"/>
            </a:lvl2pPr>
            <a:lvl3pPr>
              <a:defRPr sz="2721"/>
            </a:lvl3pPr>
            <a:lvl4pPr>
              <a:defRPr sz="2268"/>
            </a:lvl4pPr>
            <a:lvl5pPr>
              <a:defRPr sz="2268"/>
            </a:lvl5pPr>
            <a:lvl6pPr>
              <a:defRPr sz="2268"/>
            </a:lvl6pPr>
            <a:lvl7pPr>
              <a:defRPr sz="2268"/>
            </a:lvl7pPr>
            <a:lvl8pPr>
              <a:defRPr sz="2268"/>
            </a:lvl8pPr>
            <a:lvl9pPr>
              <a:defRPr sz="2268"/>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751326" y="2332673"/>
            <a:ext cx="3518021" cy="4321564"/>
          </a:xfrm>
        </p:spPr>
        <p:txBody>
          <a:bodyPr/>
          <a:lstStyle>
            <a:lvl1pPr marL="0" indent="0">
              <a:buNone/>
              <a:defRPr sz="1814"/>
            </a:lvl1pPr>
            <a:lvl2pPr marL="518373" indent="0">
              <a:buNone/>
              <a:defRPr sz="1587"/>
            </a:lvl2pPr>
            <a:lvl3pPr marL="1036747" indent="0">
              <a:buNone/>
              <a:defRPr sz="1361"/>
            </a:lvl3pPr>
            <a:lvl4pPr marL="1555120" indent="0">
              <a:buNone/>
              <a:defRPr sz="1134"/>
            </a:lvl4pPr>
            <a:lvl5pPr marL="2073493" indent="0">
              <a:buNone/>
              <a:defRPr sz="1134"/>
            </a:lvl5pPr>
            <a:lvl6pPr marL="2591867" indent="0">
              <a:buNone/>
              <a:defRPr sz="1134"/>
            </a:lvl6pPr>
            <a:lvl7pPr marL="3110240" indent="0">
              <a:buNone/>
              <a:defRPr sz="1134"/>
            </a:lvl7pPr>
            <a:lvl8pPr marL="3628614" indent="0">
              <a:buNone/>
              <a:defRPr sz="1134"/>
            </a:lvl8pPr>
            <a:lvl9pPr marL="4146987" indent="0">
              <a:buNone/>
              <a:defRPr sz="1134"/>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8B1C7BE-8019-43D9-B368-3FDAAFBDBBB5}" type="datetimeFigureOut">
              <a:rPr kumimoji="1" lang="ja-JP" altLang="en-US" smtClean="0"/>
              <a:t>2023/9/22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28793886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751326" y="518372"/>
            <a:ext cx="3518021" cy="1814301"/>
          </a:xfrm>
        </p:spPr>
        <p:txBody>
          <a:bodyPr anchor="b"/>
          <a:lstStyle>
            <a:lvl1pPr>
              <a:defRPr sz="3628"/>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637199" y="1119540"/>
            <a:ext cx="5522030" cy="5525698"/>
          </a:xfrm>
        </p:spPr>
        <p:txBody>
          <a:bodyPr anchor="t"/>
          <a:lstStyle>
            <a:lvl1pPr marL="0" indent="0">
              <a:buNone/>
              <a:defRPr sz="3628"/>
            </a:lvl1pPr>
            <a:lvl2pPr marL="518373" indent="0">
              <a:buNone/>
              <a:defRPr sz="3175"/>
            </a:lvl2pPr>
            <a:lvl3pPr marL="1036747" indent="0">
              <a:buNone/>
              <a:defRPr sz="2721"/>
            </a:lvl3pPr>
            <a:lvl4pPr marL="1555120" indent="0">
              <a:buNone/>
              <a:defRPr sz="2268"/>
            </a:lvl4pPr>
            <a:lvl5pPr marL="2073493" indent="0">
              <a:buNone/>
              <a:defRPr sz="2268"/>
            </a:lvl5pPr>
            <a:lvl6pPr marL="2591867" indent="0">
              <a:buNone/>
              <a:defRPr sz="2268"/>
            </a:lvl6pPr>
            <a:lvl7pPr marL="3110240" indent="0">
              <a:buNone/>
              <a:defRPr sz="2268"/>
            </a:lvl7pPr>
            <a:lvl8pPr marL="3628614" indent="0">
              <a:buNone/>
              <a:defRPr sz="2268"/>
            </a:lvl8pPr>
            <a:lvl9pPr marL="4146987" indent="0">
              <a:buNone/>
              <a:defRPr sz="2268"/>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751326" y="2332673"/>
            <a:ext cx="3518021" cy="4321564"/>
          </a:xfrm>
        </p:spPr>
        <p:txBody>
          <a:bodyPr/>
          <a:lstStyle>
            <a:lvl1pPr marL="0" indent="0">
              <a:buNone/>
              <a:defRPr sz="1814"/>
            </a:lvl1pPr>
            <a:lvl2pPr marL="518373" indent="0">
              <a:buNone/>
              <a:defRPr sz="1587"/>
            </a:lvl2pPr>
            <a:lvl3pPr marL="1036747" indent="0">
              <a:buNone/>
              <a:defRPr sz="1361"/>
            </a:lvl3pPr>
            <a:lvl4pPr marL="1555120" indent="0">
              <a:buNone/>
              <a:defRPr sz="1134"/>
            </a:lvl4pPr>
            <a:lvl5pPr marL="2073493" indent="0">
              <a:buNone/>
              <a:defRPr sz="1134"/>
            </a:lvl5pPr>
            <a:lvl6pPr marL="2591867" indent="0">
              <a:buNone/>
              <a:defRPr sz="1134"/>
            </a:lvl6pPr>
            <a:lvl7pPr marL="3110240" indent="0">
              <a:buNone/>
              <a:defRPr sz="1134"/>
            </a:lvl7pPr>
            <a:lvl8pPr marL="3628614" indent="0">
              <a:buNone/>
              <a:defRPr sz="1134"/>
            </a:lvl8pPr>
            <a:lvl9pPr marL="4146987" indent="0">
              <a:buNone/>
              <a:defRPr sz="1134"/>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8B1C7BE-8019-43D9-B368-3FDAAFBDBBB5}" type="datetimeFigureOut">
              <a:rPr kumimoji="1" lang="ja-JP" altLang="en-US" smtClean="0"/>
              <a:t>2023/9/22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4445603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9906" y="413979"/>
            <a:ext cx="9407902" cy="1502918"/>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749906" y="2069887"/>
            <a:ext cx="9407902" cy="4933531"/>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49905" y="7206808"/>
            <a:ext cx="2454235" cy="413977"/>
          </a:xfrm>
          <a:prstGeom prst="rect">
            <a:avLst/>
          </a:prstGeom>
        </p:spPr>
        <p:txBody>
          <a:bodyPr vert="horz" lIns="91440" tIns="45720" rIns="91440" bIns="45720" rtlCol="0" anchor="ctr"/>
          <a:lstStyle>
            <a:lvl1pPr algn="l">
              <a:defRPr sz="1361">
                <a:solidFill>
                  <a:schemeClr val="tx1">
                    <a:tint val="75000"/>
                  </a:schemeClr>
                </a:solidFill>
              </a:defRPr>
            </a:lvl1pPr>
          </a:lstStyle>
          <a:p>
            <a:fld id="{48B1C7BE-8019-43D9-B368-3FDAAFBDBBB5}" type="datetimeFigureOut">
              <a:rPr kumimoji="1" lang="ja-JP" altLang="en-US" smtClean="0"/>
              <a:t>2023/9/22</a:t>
            </a:fld>
            <a:endParaRPr kumimoji="1" lang="ja-JP" altLang="en-US"/>
          </a:p>
        </p:txBody>
      </p:sp>
      <p:sp>
        <p:nvSpPr>
          <p:cNvPr id="5" name="Footer Placeholder 4"/>
          <p:cNvSpPr>
            <a:spLocks noGrp="1"/>
          </p:cNvSpPr>
          <p:nvPr>
            <p:ph type="ftr" sz="quarter" idx="3"/>
          </p:nvPr>
        </p:nvSpPr>
        <p:spPr>
          <a:xfrm>
            <a:off x="3613180" y="7206808"/>
            <a:ext cx="3681353" cy="413977"/>
          </a:xfrm>
          <a:prstGeom prst="rect">
            <a:avLst/>
          </a:prstGeom>
        </p:spPr>
        <p:txBody>
          <a:bodyPr vert="horz" lIns="91440" tIns="45720" rIns="91440" bIns="45720" rtlCol="0" anchor="ctr"/>
          <a:lstStyle>
            <a:lvl1pPr algn="ctr">
              <a:defRPr sz="1361">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7703573" y="7206808"/>
            <a:ext cx="2454235" cy="413977"/>
          </a:xfrm>
          <a:prstGeom prst="rect">
            <a:avLst/>
          </a:prstGeom>
        </p:spPr>
        <p:txBody>
          <a:bodyPr vert="horz" lIns="91440" tIns="45720" rIns="91440" bIns="45720" rtlCol="0" anchor="ctr"/>
          <a:lstStyle>
            <a:lvl1pPr algn="r">
              <a:defRPr sz="1361">
                <a:solidFill>
                  <a:schemeClr val="tx1">
                    <a:tint val="75000"/>
                  </a:schemeClr>
                </a:solidFill>
              </a:defRPr>
            </a:lvl1p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111840922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036747" rtl="0" eaLnBrk="1" latinLnBrk="0" hangingPunct="1">
        <a:lnSpc>
          <a:spcPct val="90000"/>
        </a:lnSpc>
        <a:spcBef>
          <a:spcPct val="0"/>
        </a:spcBef>
        <a:buNone/>
        <a:defRPr kumimoji="1" sz="4989" kern="1200">
          <a:solidFill>
            <a:schemeClr val="tx1"/>
          </a:solidFill>
          <a:latin typeface="+mj-lt"/>
          <a:ea typeface="+mj-ea"/>
          <a:cs typeface="+mj-cs"/>
        </a:defRPr>
      </a:lvl1pPr>
    </p:titleStyle>
    <p:bodyStyle>
      <a:lvl1pPr marL="259187" indent="-259187" algn="l" defTabSz="1036747" rtl="0" eaLnBrk="1" latinLnBrk="0" hangingPunct="1">
        <a:lnSpc>
          <a:spcPct val="90000"/>
        </a:lnSpc>
        <a:spcBef>
          <a:spcPts val="1134"/>
        </a:spcBef>
        <a:buFont typeface="Arial" panose="020B0604020202020204" pitchFamily="34" charset="0"/>
        <a:buChar char="•"/>
        <a:defRPr kumimoji="1" sz="3175" kern="1200">
          <a:solidFill>
            <a:schemeClr val="tx1"/>
          </a:solidFill>
          <a:latin typeface="+mn-lt"/>
          <a:ea typeface="+mn-ea"/>
          <a:cs typeface="+mn-cs"/>
        </a:defRPr>
      </a:lvl1pPr>
      <a:lvl2pPr marL="777560" indent="-259187" algn="l" defTabSz="1036747" rtl="0" eaLnBrk="1" latinLnBrk="0" hangingPunct="1">
        <a:lnSpc>
          <a:spcPct val="90000"/>
        </a:lnSpc>
        <a:spcBef>
          <a:spcPts val="567"/>
        </a:spcBef>
        <a:buFont typeface="Arial" panose="020B0604020202020204" pitchFamily="34" charset="0"/>
        <a:buChar char="•"/>
        <a:defRPr kumimoji="1" sz="2721" kern="1200">
          <a:solidFill>
            <a:schemeClr val="tx1"/>
          </a:solidFill>
          <a:latin typeface="+mn-lt"/>
          <a:ea typeface="+mn-ea"/>
          <a:cs typeface="+mn-cs"/>
        </a:defRPr>
      </a:lvl2pPr>
      <a:lvl3pPr marL="1295933" indent="-259187" algn="l" defTabSz="1036747" rtl="0" eaLnBrk="1" latinLnBrk="0" hangingPunct="1">
        <a:lnSpc>
          <a:spcPct val="90000"/>
        </a:lnSpc>
        <a:spcBef>
          <a:spcPts val="567"/>
        </a:spcBef>
        <a:buFont typeface="Arial" panose="020B0604020202020204" pitchFamily="34" charset="0"/>
        <a:buChar char="•"/>
        <a:defRPr kumimoji="1" sz="2268" kern="1200">
          <a:solidFill>
            <a:schemeClr val="tx1"/>
          </a:solidFill>
          <a:latin typeface="+mn-lt"/>
          <a:ea typeface="+mn-ea"/>
          <a:cs typeface="+mn-cs"/>
        </a:defRPr>
      </a:lvl3pPr>
      <a:lvl4pPr marL="1814307" indent="-259187" algn="l" defTabSz="1036747" rtl="0" eaLnBrk="1" latinLnBrk="0" hangingPunct="1">
        <a:lnSpc>
          <a:spcPct val="90000"/>
        </a:lnSpc>
        <a:spcBef>
          <a:spcPts val="567"/>
        </a:spcBef>
        <a:buFont typeface="Arial" panose="020B0604020202020204" pitchFamily="34" charset="0"/>
        <a:buChar char="•"/>
        <a:defRPr kumimoji="1" sz="2041" kern="1200">
          <a:solidFill>
            <a:schemeClr val="tx1"/>
          </a:solidFill>
          <a:latin typeface="+mn-lt"/>
          <a:ea typeface="+mn-ea"/>
          <a:cs typeface="+mn-cs"/>
        </a:defRPr>
      </a:lvl4pPr>
      <a:lvl5pPr marL="2332680" indent="-259187" algn="l" defTabSz="1036747" rtl="0" eaLnBrk="1" latinLnBrk="0" hangingPunct="1">
        <a:lnSpc>
          <a:spcPct val="90000"/>
        </a:lnSpc>
        <a:spcBef>
          <a:spcPts val="567"/>
        </a:spcBef>
        <a:buFont typeface="Arial" panose="020B0604020202020204" pitchFamily="34" charset="0"/>
        <a:buChar char="•"/>
        <a:defRPr kumimoji="1" sz="2041" kern="1200">
          <a:solidFill>
            <a:schemeClr val="tx1"/>
          </a:solidFill>
          <a:latin typeface="+mn-lt"/>
          <a:ea typeface="+mn-ea"/>
          <a:cs typeface="+mn-cs"/>
        </a:defRPr>
      </a:lvl5pPr>
      <a:lvl6pPr marL="2851053" indent="-259187" algn="l" defTabSz="1036747" rtl="0" eaLnBrk="1" latinLnBrk="0" hangingPunct="1">
        <a:lnSpc>
          <a:spcPct val="90000"/>
        </a:lnSpc>
        <a:spcBef>
          <a:spcPts val="567"/>
        </a:spcBef>
        <a:buFont typeface="Arial" panose="020B0604020202020204" pitchFamily="34" charset="0"/>
        <a:buChar char="•"/>
        <a:defRPr kumimoji="1" sz="2041" kern="1200">
          <a:solidFill>
            <a:schemeClr val="tx1"/>
          </a:solidFill>
          <a:latin typeface="+mn-lt"/>
          <a:ea typeface="+mn-ea"/>
          <a:cs typeface="+mn-cs"/>
        </a:defRPr>
      </a:lvl6pPr>
      <a:lvl7pPr marL="3369427" indent="-259187" algn="l" defTabSz="1036747" rtl="0" eaLnBrk="1" latinLnBrk="0" hangingPunct="1">
        <a:lnSpc>
          <a:spcPct val="90000"/>
        </a:lnSpc>
        <a:spcBef>
          <a:spcPts val="567"/>
        </a:spcBef>
        <a:buFont typeface="Arial" panose="020B0604020202020204" pitchFamily="34" charset="0"/>
        <a:buChar char="•"/>
        <a:defRPr kumimoji="1" sz="2041" kern="1200">
          <a:solidFill>
            <a:schemeClr val="tx1"/>
          </a:solidFill>
          <a:latin typeface="+mn-lt"/>
          <a:ea typeface="+mn-ea"/>
          <a:cs typeface="+mn-cs"/>
        </a:defRPr>
      </a:lvl7pPr>
      <a:lvl8pPr marL="3887800" indent="-259187" algn="l" defTabSz="1036747" rtl="0" eaLnBrk="1" latinLnBrk="0" hangingPunct="1">
        <a:lnSpc>
          <a:spcPct val="90000"/>
        </a:lnSpc>
        <a:spcBef>
          <a:spcPts val="567"/>
        </a:spcBef>
        <a:buFont typeface="Arial" panose="020B0604020202020204" pitchFamily="34" charset="0"/>
        <a:buChar char="•"/>
        <a:defRPr kumimoji="1" sz="2041" kern="1200">
          <a:solidFill>
            <a:schemeClr val="tx1"/>
          </a:solidFill>
          <a:latin typeface="+mn-lt"/>
          <a:ea typeface="+mn-ea"/>
          <a:cs typeface="+mn-cs"/>
        </a:defRPr>
      </a:lvl8pPr>
      <a:lvl9pPr marL="4406174" indent="-259187" algn="l" defTabSz="1036747" rtl="0" eaLnBrk="1" latinLnBrk="0" hangingPunct="1">
        <a:lnSpc>
          <a:spcPct val="90000"/>
        </a:lnSpc>
        <a:spcBef>
          <a:spcPts val="567"/>
        </a:spcBef>
        <a:buFont typeface="Arial" panose="020B0604020202020204" pitchFamily="34" charset="0"/>
        <a:buChar char="•"/>
        <a:defRPr kumimoji="1" sz="2041" kern="1200">
          <a:solidFill>
            <a:schemeClr val="tx1"/>
          </a:solidFill>
          <a:latin typeface="+mn-lt"/>
          <a:ea typeface="+mn-ea"/>
          <a:cs typeface="+mn-cs"/>
        </a:defRPr>
      </a:lvl9pPr>
    </p:bodyStyle>
    <p:otherStyle>
      <a:defPPr>
        <a:defRPr lang="en-US"/>
      </a:defPPr>
      <a:lvl1pPr marL="0" algn="l" defTabSz="1036747" rtl="0" eaLnBrk="1" latinLnBrk="0" hangingPunct="1">
        <a:defRPr kumimoji="1" sz="2041" kern="1200">
          <a:solidFill>
            <a:schemeClr val="tx1"/>
          </a:solidFill>
          <a:latin typeface="+mn-lt"/>
          <a:ea typeface="+mn-ea"/>
          <a:cs typeface="+mn-cs"/>
        </a:defRPr>
      </a:lvl1pPr>
      <a:lvl2pPr marL="518373" algn="l" defTabSz="1036747" rtl="0" eaLnBrk="1" latinLnBrk="0" hangingPunct="1">
        <a:defRPr kumimoji="1" sz="2041" kern="1200">
          <a:solidFill>
            <a:schemeClr val="tx1"/>
          </a:solidFill>
          <a:latin typeface="+mn-lt"/>
          <a:ea typeface="+mn-ea"/>
          <a:cs typeface="+mn-cs"/>
        </a:defRPr>
      </a:lvl2pPr>
      <a:lvl3pPr marL="1036747" algn="l" defTabSz="1036747" rtl="0" eaLnBrk="1" latinLnBrk="0" hangingPunct="1">
        <a:defRPr kumimoji="1" sz="2041" kern="1200">
          <a:solidFill>
            <a:schemeClr val="tx1"/>
          </a:solidFill>
          <a:latin typeface="+mn-lt"/>
          <a:ea typeface="+mn-ea"/>
          <a:cs typeface="+mn-cs"/>
        </a:defRPr>
      </a:lvl3pPr>
      <a:lvl4pPr marL="1555120" algn="l" defTabSz="1036747" rtl="0" eaLnBrk="1" latinLnBrk="0" hangingPunct="1">
        <a:defRPr kumimoji="1" sz="2041" kern="1200">
          <a:solidFill>
            <a:schemeClr val="tx1"/>
          </a:solidFill>
          <a:latin typeface="+mn-lt"/>
          <a:ea typeface="+mn-ea"/>
          <a:cs typeface="+mn-cs"/>
        </a:defRPr>
      </a:lvl4pPr>
      <a:lvl5pPr marL="2073493" algn="l" defTabSz="1036747" rtl="0" eaLnBrk="1" latinLnBrk="0" hangingPunct="1">
        <a:defRPr kumimoji="1" sz="2041" kern="1200">
          <a:solidFill>
            <a:schemeClr val="tx1"/>
          </a:solidFill>
          <a:latin typeface="+mn-lt"/>
          <a:ea typeface="+mn-ea"/>
          <a:cs typeface="+mn-cs"/>
        </a:defRPr>
      </a:lvl5pPr>
      <a:lvl6pPr marL="2591867" algn="l" defTabSz="1036747" rtl="0" eaLnBrk="1" latinLnBrk="0" hangingPunct="1">
        <a:defRPr kumimoji="1" sz="2041" kern="1200">
          <a:solidFill>
            <a:schemeClr val="tx1"/>
          </a:solidFill>
          <a:latin typeface="+mn-lt"/>
          <a:ea typeface="+mn-ea"/>
          <a:cs typeface="+mn-cs"/>
        </a:defRPr>
      </a:lvl6pPr>
      <a:lvl7pPr marL="3110240" algn="l" defTabSz="1036747" rtl="0" eaLnBrk="1" latinLnBrk="0" hangingPunct="1">
        <a:defRPr kumimoji="1" sz="2041" kern="1200">
          <a:solidFill>
            <a:schemeClr val="tx1"/>
          </a:solidFill>
          <a:latin typeface="+mn-lt"/>
          <a:ea typeface="+mn-ea"/>
          <a:cs typeface="+mn-cs"/>
        </a:defRPr>
      </a:lvl7pPr>
      <a:lvl8pPr marL="3628614" algn="l" defTabSz="1036747" rtl="0" eaLnBrk="1" latinLnBrk="0" hangingPunct="1">
        <a:defRPr kumimoji="1" sz="2041" kern="1200">
          <a:solidFill>
            <a:schemeClr val="tx1"/>
          </a:solidFill>
          <a:latin typeface="+mn-lt"/>
          <a:ea typeface="+mn-ea"/>
          <a:cs typeface="+mn-cs"/>
        </a:defRPr>
      </a:lvl8pPr>
      <a:lvl9pPr marL="4146987" algn="l" defTabSz="1036747" rtl="0" eaLnBrk="1" latinLnBrk="0" hangingPunct="1">
        <a:defRPr kumimoji="1" sz="204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図 63" descr="背景パターン&#10;&#10;低い精度で自動的に生成された説明">
            <a:extLst>
              <a:ext uri="{FF2B5EF4-FFF2-40B4-BE49-F238E27FC236}">
                <a16:creationId xmlns:a16="http://schemas.microsoft.com/office/drawing/2014/main" id="{21B0F02A-424A-4D6E-899B-B26FA90C4B6E}"/>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a:ext>
            </a:extLst>
          </a:blip>
          <a:stretch>
            <a:fillRect/>
          </a:stretch>
        </p:blipFill>
        <p:spPr>
          <a:xfrm>
            <a:off x="5589785" y="2407089"/>
            <a:ext cx="3535100" cy="2121061"/>
          </a:xfrm>
          <a:prstGeom prst="rect">
            <a:avLst/>
          </a:prstGeom>
        </p:spPr>
        <p:style>
          <a:lnRef idx="2">
            <a:schemeClr val="dk1"/>
          </a:lnRef>
          <a:fillRef idx="1">
            <a:schemeClr val="lt1"/>
          </a:fillRef>
          <a:effectRef idx="0">
            <a:schemeClr val="dk1"/>
          </a:effectRef>
          <a:fontRef idx="minor">
            <a:schemeClr val="dk1"/>
          </a:fontRef>
        </p:style>
      </p:pic>
      <p:pic>
        <p:nvPicPr>
          <p:cNvPr id="23" name="図 22" descr="背景パターン&#10;&#10;低い精度で自動的に生成された説明">
            <a:extLst>
              <a:ext uri="{FF2B5EF4-FFF2-40B4-BE49-F238E27FC236}">
                <a16:creationId xmlns:a16="http://schemas.microsoft.com/office/drawing/2014/main" id="{8D0204FA-5FEC-4A30-8A2E-F07FE04C0C2E}"/>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a:ext>
            </a:extLst>
          </a:blip>
          <a:stretch>
            <a:fillRect/>
          </a:stretch>
        </p:blipFill>
        <p:spPr>
          <a:xfrm>
            <a:off x="257447" y="664465"/>
            <a:ext cx="2520000" cy="1512001"/>
          </a:xfrm>
          <a:prstGeom prst="rect">
            <a:avLst/>
          </a:prstGeom>
        </p:spPr>
        <p:style>
          <a:lnRef idx="2">
            <a:schemeClr val="dk1"/>
          </a:lnRef>
          <a:fillRef idx="1">
            <a:schemeClr val="lt1"/>
          </a:fillRef>
          <a:effectRef idx="0">
            <a:schemeClr val="dk1"/>
          </a:effectRef>
          <a:fontRef idx="minor">
            <a:schemeClr val="dk1"/>
          </a:fontRef>
        </p:style>
      </p:pic>
      <p:sp>
        <p:nvSpPr>
          <p:cNvPr id="16" name="正方形/長方形 15">
            <a:extLst>
              <a:ext uri="{FF2B5EF4-FFF2-40B4-BE49-F238E27FC236}">
                <a16:creationId xmlns:a16="http://schemas.microsoft.com/office/drawing/2014/main" id="{16BF3C69-291F-4D48-89EA-9E5AC0792C6C}"/>
              </a:ext>
            </a:extLst>
          </p:cNvPr>
          <p:cNvSpPr/>
          <p:nvPr/>
        </p:nvSpPr>
        <p:spPr>
          <a:xfrm>
            <a:off x="267786" y="4704335"/>
            <a:ext cx="5050143" cy="3030086"/>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525"/>
          </a:p>
        </p:txBody>
      </p:sp>
      <p:pic>
        <p:nvPicPr>
          <p:cNvPr id="21" name="図 20" descr="背景パターン&#10;&#10;低い精度で自動的に生成された説明">
            <a:extLst>
              <a:ext uri="{FF2B5EF4-FFF2-40B4-BE49-F238E27FC236}">
                <a16:creationId xmlns:a16="http://schemas.microsoft.com/office/drawing/2014/main" id="{FD66B37C-68C8-4DFA-B400-09864E0DD94F}"/>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a:ext>
            </a:extLst>
          </a:blip>
          <a:stretch>
            <a:fillRect/>
          </a:stretch>
        </p:blipFill>
        <p:spPr>
          <a:xfrm>
            <a:off x="266073" y="4704663"/>
            <a:ext cx="5050142" cy="3030087"/>
          </a:xfrm>
          <a:prstGeom prst="rect">
            <a:avLst/>
          </a:prstGeom>
        </p:spPr>
        <p:style>
          <a:lnRef idx="2">
            <a:schemeClr val="dk1"/>
          </a:lnRef>
          <a:fillRef idx="1">
            <a:schemeClr val="lt1"/>
          </a:fillRef>
          <a:effectRef idx="0">
            <a:schemeClr val="dk1"/>
          </a:effectRef>
          <a:fontRef idx="minor">
            <a:schemeClr val="dk1"/>
          </a:fontRef>
        </p:style>
      </p:pic>
      <p:sp>
        <p:nvSpPr>
          <p:cNvPr id="25" name="テキスト ボックス 24">
            <a:extLst>
              <a:ext uri="{FF2B5EF4-FFF2-40B4-BE49-F238E27FC236}">
                <a16:creationId xmlns:a16="http://schemas.microsoft.com/office/drawing/2014/main" id="{5299F615-C5C7-4C79-93E4-13C32E59FF9F}"/>
              </a:ext>
            </a:extLst>
          </p:cNvPr>
          <p:cNvSpPr txBox="1"/>
          <p:nvPr/>
        </p:nvSpPr>
        <p:spPr>
          <a:xfrm>
            <a:off x="674638" y="672464"/>
            <a:ext cx="2040845" cy="400110"/>
          </a:xfrm>
          <a:prstGeom prst="rect">
            <a:avLst/>
          </a:prstGeom>
          <a:noFill/>
        </p:spPr>
        <p:txBody>
          <a:bodyPr wrap="square" rtlCol="0">
            <a:spAutoFit/>
          </a:bodyPr>
          <a:lstStyle/>
          <a:p>
            <a:r>
              <a:rPr kumimoji="1" lang="ja-JP" altLang="en-US" sz="1000" b="1" dirty="0">
                <a:solidFill>
                  <a:schemeClr val="bg1"/>
                </a:solidFill>
                <a:latin typeface="+mn-ea"/>
              </a:rPr>
              <a:t>ジャン・バルモン</a:t>
            </a:r>
            <a:endParaRPr kumimoji="1" lang="en-US" altLang="ja-JP" sz="1000" b="1" dirty="0">
              <a:solidFill>
                <a:schemeClr val="bg1"/>
              </a:solidFill>
              <a:latin typeface="+mn-ea"/>
            </a:endParaRPr>
          </a:p>
          <a:p>
            <a:r>
              <a:rPr kumimoji="1" lang="ja-JP" altLang="en-US" sz="1000" b="1" dirty="0">
                <a:solidFill>
                  <a:schemeClr val="bg1"/>
                </a:solidFill>
                <a:latin typeface="+mn-ea"/>
              </a:rPr>
              <a:t>ソーヴィニヨン・ブラン</a:t>
            </a:r>
            <a:endParaRPr kumimoji="1" lang="en-US" altLang="ja-JP" sz="1000" b="1" dirty="0">
              <a:solidFill>
                <a:schemeClr val="bg1"/>
              </a:solidFill>
              <a:latin typeface="+mn-ea"/>
            </a:endParaRPr>
          </a:p>
        </p:txBody>
      </p:sp>
      <p:sp>
        <p:nvSpPr>
          <p:cNvPr id="29" name="テキスト ボックス 28">
            <a:extLst>
              <a:ext uri="{FF2B5EF4-FFF2-40B4-BE49-F238E27FC236}">
                <a16:creationId xmlns:a16="http://schemas.microsoft.com/office/drawing/2014/main" id="{0CAF158D-104B-4A5F-BCF9-A3C7797ABF3C}"/>
              </a:ext>
            </a:extLst>
          </p:cNvPr>
          <p:cNvSpPr txBox="1"/>
          <p:nvPr/>
        </p:nvSpPr>
        <p:spPr>
          <a:xfrm>
            <a:off x="627377" y="1359480"/>
            <a:ext cx="2181825" cy="584775"/>
          </a:xfrm>
          <a:prstGeom prst="rect">
            <a:avLst/>
          </a:prstGeom>
          <a:noFill/>
        </p:spPr>
        <p:txBody>
          <a:bodyPr wrap="square" rtlCol="0">
            <a:spAutoFit/>
          </a:bodyPr>
          <a:lstStyle/>
          <a:p>
            <a:r>
              <a:rPr kumimoji="1" lang="ja-JP" altLang="en-US" sz="800" b="1" dirty="0">
                <a:solidFill>
                  <a:schemeClr val="bg1"/>
                </a:solidFill>
                <a:latin typeface="+mn-ea"/>
              </a:rPr>
              <a:t>原産国：フランス</a:t>
            </a:r>
            <a:r>
              <a:rPr kumimoji="1" lang="en-US" altLang="ja-JP" sz="800" b="1" dirty="0">
                <a:solidFill>
                  <a:schemeClr val="bg1"/>
                </a:solidFill>
                <a:latin typeface="+mn-ea"/>
              </a:rPr>
              <a:t>/</a:t>
            </a:r>
            <a:r>
              <a:rPr kumimoji="1" lang="ja-JP" altLang="en-US" sz="800" b="1" dirty="0">
                <a:solidFill>
                  <a:schemeClr val="bg1"/>
                </a:solidFill>
                <a:latin typeface="+mn-ea"/>
              </a:rPr>
              <a:t>ヴァン・ド・フランス</a:t>
            </a:r>
            <a:endParaRPr kumimoji="1" lang="en-US" altLang="ja-JP" sz="800" b="1" dirty="0">
              <a:solidFill>
                <a:schemeClr val="bg1"/>
              </a:solidFill>
              <a:latin typeface="+mn-ea"/>
            </a:endParaRPr>
          </a:p>
          <a:p>
            <a:r>
              <a:rPr kumimoji="1" lang="ja-JP" altLang="en-US" sz="800" b="1" dirty="0">
                <a:solidFill>
                  <a:schemeClr val="bg1"/>
                </a:solidFill>
                <a:latin typeface="+mn-ea"/>
              </a:rPr>
              <a:t>生産者：ジャン・バルモン</a:t>
            </a:r>
            <a:endParaRPr kumimoji="1" lang="en-US" altLang="ja-JP" sz="800" b="1" dirty="0">
              <a:solidFill>
                <a:schemeClr val="bg1"/>
              </a:solidFill>
              <a:latin typeface="+mn-ea"/>
            </a:endParaRPr>
          </a:p>
          <a:p>
            <a:r>
              <a:rPr kumimoji="1" lang="ja-JP" altLang="en-US" sz="800" b="1" dirty="0">
                <a:solidFill>
                  <a:schemeClr val="bg1"/>
                </a:solidFill>
                <a:latin typeface="+mn-ea"/>
              </a:rPr>
              <a:t>品種　：ソーヴィニヨン・ブラン</a:t>
            </a:r>
            <a:endParaRPr kumimoji="1" lang="en-US" altLang="ja-JP" sz="800" b="1" dirty="0">
              <a:solidFill>
                <a:schemeClr val="bg1"/>
              </a:solidFill>
              <a:latin typeface="+mn-ea"/>
            </a:endParaRPr>
          </a:p>
          <a:p>
            <a:r>
              <a:rPr kumimoji="1" lang="ja-JP" altLang="en-US" sz="800" b="1" dirty="0">
                <a:solidFill>
                  <a:schemeClr val="bg1"/>
                </a:solidFill>
                <a:latin typeface="+mn-ea"/>
              </a:rPr>
              <a:t>味わい：白・辛口・ライトボディ</a:t>
            </a:r>
          </a:p>
        </p:txBody>
      </p:sp>
      <p:cxnSp>
        <p:nvCxnSpPr>
          <p:cNvPr id="30" name="直線コネクタ 29">
            <a:extLst>
              <a:ext uri="{FF2B5EF4-FFF2-40B4-BE49-F238E27FC236}">
                <a16:creationId xmlns:a16="http://schemas.microsoft.com/office/drawing/2014/main" id="{0EC50E4F-DF45-4D08-A237-7635DA85A2EB}"/>
              </a:ext>
            </a:extLst>
          </p:cNvPr>
          <p:cNvCxnSpPr>
            <a:cxnSpLocks/>
          </p:cNvCxnSpPr>
          <p:nvPr/>
        </p:nvCxnSpPr>
        <p:spPr>
          <a:xfrm>
            <a:off x="674638" y="1324000"/>
            <a:ext cx="1993585"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33" name="テキスト ボックス 32">
            <a:extLst>
              <a:ext uri="{FF2B5EF4-FFF2-40B4-BE49-F238E27FC236}">
                <a16:creationId xmlns:a16="http://schemas.microsoft.com/office/drawing/2014/main" id="{B7221AE6-6356-4A60-A415-4E1C44915E8C}"/>
              </a:ext>
            </a:extLst>
          </p:cNvPr>
          <p:cNvSpPr txBox="1"/>
          <p:nvPr/>
        </p:nvSpPr>
        <p:spPr>
          <a:xfrm>
            <a:off x="1067936" y="5578691"/>
            <a:ext cx="4011745" cy="969496"/>
          </a:xfrm>
          <a:prstGeom prst="rect">
            <a:avLst/>
          </a:prstGeom>
          <a:noFill/>
        </p:spPr>
        <p:txBody>
          <a:bodyPr wrap="square" rtlCol="0">
            <a:spAutoFit/>
          </a:bodyPr>
          <a:lstStyle/>
          <a:p>
            <a:r>
              <a:rPr kumimoji="1" lang="ja-JP" altLang="en-US" sz="1100" dirty="0">
                <a:solidFill>
                  <a:schemeClr val="bg1"/>
                </a:solidFill>
                <a:latin typeface="+mn-ea"/>
              </a:rPr>
              <a:t>青々としたハーブの風味と青リンゴを思わせるフレッシュな香りがあり、新鮮な酸味と果実味のバランスが良く、ほのかにコクを残すシャープな印象の辛口タイプ。ハーブを使った白身肉のソテー・グリルや、レモンを絞って美味しいさっぱりとした料理全般に大変よく合います。</a:t>
            </a:r>
          </a:p>
        </p:txBody>
      </p:sp>
      <p:sp>
        <p:nvSpPr>
          <p:cNvPr id="34" name="テキスト ボックス 33">
            <a:extLst>
              <a:ext uri="{FF2B5EF4-FFF2-40B4-BE49-F238E27FC236}">
                <a16:creationId xmlns:a16="http://schemas.microsoft.com/office/drawing/2014/main" id="{07774A64-6E86-4CCE-A1BF-DAD49DC28686}"/>
              </a:ext>
            </a:extLst>
          </p:cNvPr>
          <p:cNvSpPr txBox="1"/>
          <p:nvPr/>
        </p:nvSpPr>
        <p:spPr>
          <a:xfrm>
            <a:off x="995116" y="5292547"/>
            <a:ext cx="4264031" cy="261610"/>
          </a:xfrm>
          <a:prstGeom prst="rect">
            <a:avLst/>
          </a:prstGeom>
          <a:noFill/>
        </p:spPr>
        <p:txBody>
          <a:bodyPr wrap="square" rtlCol="0">
            <a:spAutoFit/>
          </a:bodyPr>
          <a:lstStyle/>
          <a:p>
            <a:r>
              <a:rPr kumimoji="1" lang="ja-JP" altLang="en-US" sz="1100" b="1" dirty="0">
                <a:solidFill>
                  <a:schemeClr val="bg1"/>
                </a:solidFill>
                <a:latin typeface="+mn-ea"/>
              </a:rPr>
              <a:t>コストパフォーマンスに優れた、当社が誇るベストバイワイン！</a:t>
            </a:r>
          </a:p>
        </p:txBody>
      </p:sp>
      <p:cxnSp>
        <p:nvCxnSpPr>
          <p:cNvPr id="35" name="直線コネクタ 34">
            <a:extLst>
              <a:ext uri="{FF2B5EF4-FFF2-40B4-BE49-F238E27FC236}">
                <a16:creationId xmlns:a16="http://schemas.microsoft.com/office/drawing/2014/main" id="{3D1A2442-A4DE-44C0-905F-D305EA6DCA59}"/>
              </a:ext>
            </a:extLst>
          </p:cNvPr>
          <p:cNvCxnSpPr>
            <a:cxnSpLocks/>
          </p:cNvCxnSpPr>
          <p:nvPr/>
        </p:nvCxnSpPr>
        <p:spPr>
          <a:xfrm>
            <a:off x="1096338" y="5562164"/>
            <a:ext cx="40117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直線コネクタ 37">
            <a:extLst>
              <a:ext uri="{FF2B5EF4-FFF2-40B4-BE49-F238E27FC236}">
                <a16:creationId xmlns:a16="http://schemas.microsoft.com/office/drawing/2014/main" id="{F31F81AC-7686-4FAE-BC92-2236A713A276}"/>
              </a:ext>
            </a:extLst>
          </p:cNvPr>
          <p:cNvCxnSpPr>
            <a:cxnSpLocks/>
          </p:cNvCxnSpPr>
          <p:nvPr/>
        </p:nvCxnSpPr>
        <p:spPr>
          <a:xfrm>
            <a:off x="1096337" y="6492179"/>
            <a:ext cx="40117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1" name="直線コネクタ 70">
            <a:extLst>
              <a:ext uri="{FF2B5EF4-FFF2-40B4-BE49-F238E27FC236}">
                <a16:creationId xmlns:a16="http://schemas.microsoft.com/office/drawing/2014/main" id="{D072D629-508C-424F-8080-62CEE613C503}"/>
              </a:ext>
            </a:extLst>
          </p:cNvPr>
          <p:cNvCxnSpPr>
            <a:cxnSpLocks/>
          </p:cNvCxnSpPr>
          <p:nvPr/>
        </p:nvCxnSpPr>
        <p:spPr>
          <a:xfrm>
            <a:off x="6231836" y="3346243"/>
            <a:ext cx="248487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92" name="正方形/長方形 91">
            <a:extLst>
              <a:ext uri="{FF2B5EF4-FFF2-40B4-BE49-F238E27FC236}">
                <a16:creationId xmlns:a16="http://schemas.microsoft.com/office/drawing/2014/main" id="{BE7D20EF-9EE9-4A25-A3A4-46986C47272F}"/>
              </a:ext>
            </a:extLst>
          </p:cNvPr>
          <p:cNvSpPr/>
          <p:nvPr/>
        </p:nvSpPr>
        <p:spPr>
          <a:xfrm>
            <a:off x="5591498" y="4704007"/>
            <a:ext cx="5050143" cy="3030086"/>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525"/>
          </a:p>
        </p:txBody>
      </p:sp>
      <p:pic>
        <p:nvPicPr>
          <p:cNvPr id="93" name="図 92" descr="背景パターン&#10;&#10;低い精度で自動的に生成された説明">
            <a:extLst>
              <a:ext uri="{FF2B5EF4-FFF2-40B4-BE49-F238E27FC236}">
                <a16:creationId xmlns:a16="http://schemas.microsoft.com/office/drawing/2014/main" id="{85F5142F-32B7-4C30-B57A-E10E0F352653}"/>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a:ext>
            </a:extLst>
          </a:blip>
          <a:stretch>
            <a:fillRect/>
          </a:stretch>
        </p:blipFill>
        <p:spPr>
          <a:xfrm>
            <a:off x="5589785" y="4704335"/>
            <a:ext cx="5050142" cy="3030087"/>
          </a:xfrm>
          <a:prstGeom prst="rect">
            <a:avLst/>
          </a:prstGeom>
        </p:spPr>
        <p:style>
          <a:lnRef idx="2">
            <a:schemeClr val="dk1"/>
          </a:lnRef>
          <a:fillRef idx="1">
            <a:schemeClr val="lt1"/>
          </a:fillRef>
          <a:effectRef idx="0">
            <a:schemeClr val="dk1"/>
          </a:effectRef>
          <a:fontRef idx="minor">
            <a:schemeClr val="dk1"/>
          </a:fontRef>
        </p:style>
      </p:pic>
      <p:sp>
        <p:nvSpPr>
          <p:cNvPr id="95" name="テキスト ボックス 94">
            <a:extLst>
              <a:ext uri="{FF2B5EF4-FFF2-40B4-BE49-F238E27FC236}">
                <a16:creationId xmlns:a16="http://schemas.microsoft.com/office/drawing/2014/main" id="{3C64BEBB-8716-412D-AA26-E06F52C3EC53}"/>
              </a:ext>
            </a:extLst>
          </p:cNvPr>
          <p:cNvSpPr txBox="1"/>
          <p:nvPr/>
        </p:nvSpPr>
        <p:spPr>
          <a:xfrm>
            <a:off x="6420048" y="5575399"/>
            <a:ext cx="4011745" cy="938719"/>
          </a:xfrm>
          <a:prstGeom prst="rect">
            <a:avLst/>
          </a:prstGeom>
          <a:noFill/>
        </p:spPr>
        <p:txBody>
          <a:bodyPr wrap="square" rtlCol="0">
            <a:spAutoFit/>
          </a:bodyPr>
          <a:lstStyle/>
          <a:p>
            <a:r>
              <a:rPr kumimoji="1" lang="ja-JP" altLang="en-US" sz="1100" dirty="0">
                <a:solidFill>
                  <a:schemeClr val="bg1"/>
                </a:solidFill>
                <a:latin typeface="+mn-ea"/>
              </a:rPr>
              <a:t>青々としたハーブの風味と青リンゴを思わせるフレッシュな香りがあり、新鮮な酸味と果実味のバランスが良く、ほのかにコクを残すシャープな印象の辛口タイプ。ハーブを使った白身肉のソテー・グリルや、レモンを絞って美味しいさっぱりとした料理全般に大変よく合います。</a:t>
            </a:r>
          </a:p>
        </p:txBody>
      </p:sp>
      <p:cxnSp>
        <p:nvCxnSpPr>
          <p:cNvPr id="97" name="直線コネクタ 96">
            <a:extLst>
              <a:ext uri="{FF2B5EF4-FFF2-40B4-BE49-F238E27FC236}">
                <a16:creationId xmlns:a16="http://schemas.microsoft.com/office/drawing/2014/main" id="{82C9AB9D-7B3F-4D19-93B2-2D790C7748FF}"/>
              </a:ext>
            </a:extLst>
          </p:cNvPr>
          <p:cNvCxnSpPr>
            <a:cxnSpLocks/>
          </p:cNvCxnSpPr>
          <p:nvPr/>
        </p:nvCxnSpPr>
        <p:spPr>
          <a:xfrm>
            <a:off x="6420049" y="5531061"/>
            <a:ext cx="40117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98" name="テキスト ボックス 97">
            <a:extLst>
              <a:ext uri="{FF2B5EF4-FFF2-40B4-BE49-F238E27FC236}">
                <a16:creationId xmlns:a16="http://schemas.microsoft.com/office/drawing/2014/main" id="{65781FEC-268F-47BB-8A83-D7458B77EBBC}"/>
              </a:ext>
            </a:extLst>
          </p:cNvPr>
          <p:cNvSpPr txBox="1"/>
          <p:nvPr/>
        </p:nvSpPr>
        <p:spPr>
          <a:xfrm>
            <a:off x="6407636" y="6516612"/>
            <a:ext cx="3295954" cy="769441"/>
          </a:xfrm>
          <a:prstGeom prst="rect">
            <a:avLst/>
          </a:prstGeom>
          <a:noFill/>
        </p:spPr>
        <p:txBody>
          <a:bodyPr wrap="square" rtlCol="0">
            <a:spAutoFit/>
          </a:bodyPr>
          <a:lstStyle/>
          <a:p>
            <a:r>
              <a:rPr kumimoji="1" lang="ja-JP" altLang="en-US" sz="1100" b="1" dirty="0">
                <a:solidFill>
                  <a:schemeClr val="bg1"/>
                </a:solidFill>
                <a:latin typeface="+mn-ea"/>
              </a:rPr>
              <a:t>原産国　：フランス</a:t>
            </a:r>
            <a:r>
              <a:rPr kumimoji="1" lang="en-US" altLang="ja-JP" sz="1100" b="1" dirty="0">
                <a:solidFill>
                  <a:schemeClr val="bg1"/>
                </a:solidFill>
                <a:latin typeface="+mn-ea"/>
              </a:rPr>
              <a:t>/</a:t>
            </a:r>
            <a:r>
              <a:rPr kumimoji="1" lang="ja-JP" altLang="en-US" sz="1100" b="1" dirty="0">
                <a:solidFill>
                  <a:schemeClr val="bg1"/>
                </a:solidFill>
                <a:latin typeface="+mn-ea"/>
              </a:rPr>
              <a:t>ヴァン・ド・フランス</a:t>
            </a:r>
            <a:endParaRPr kumimoji="1" lang="en-US" altLang="ja-JP" sz="1100" b="1" dirty="0">
              <a:solidFill>
                <a:schemeClr val="bg1"/>
              </a:solidFill>
              <a:latin typeface="+mn-ea"/>
            </a:endParaRPr>
          </a:p>
          <a:p>
            <a:r>
              <a:rPr kumimoji="1" lang="ja-JP" altLang="en-US" sz="1100" b="1" dirty="0">
                <a:solidFill>
                  <a:schemeClr val="bg1"/>
                </a:solidFill>
                <a:latin typeface="+mn-ea"/>
              </a:rPr>
              <a:t>生産者　：ジャン・バルモン</a:t>
            </a:r>
            <a:endParaRPr kumimoji="1" lang="en-US" altLang="ja-JP" sz="1100" b="1" dirty="0">
              <a:solidFill>
                <a:schemeClr val="bg1"/>
              </a:solidFill>
              <a:latin typeface="+mn-ea"/>
            </a:endParaRPr>
          </a:p>
          <a:p>
            <a:r>
              <a:rPr kumimoji="1" lang="ja-JP" altLang="en-US" sz="1100" b="1" dirty="0">
                <a:solidFill>
                  <a:schemeClr val="bg1"/>
                </a:solidFill>
                <a:latin typeface="+mn-ea"/>
              </a:rPr>
              <a:t>品種　　：ソーヴィニヨン・ブラン</a:t>
            </a:r>
            <a:endParaRPr kumimoji="1" lang="en-US" altLang="ja-JP" sz="1100" b="1" dirty="0">
              <a:solidFill>
                <a:schemeClr val="bg1"/>
              </a:solidFill>
              <a:latin typeface="+mn-ea"/>
            </a:endParaRPr>
          </a:p>
          <a:p>
            <a:r>
              <a:rPr kumimoji="1" lang="ja-JP" altLang="en-US" sz="1100" b="1" dirty="0">
                <a:solidFill>
                  <a:schemeClr val="bg1"/>
                </a:solidFill>
                <a:latin typeface="+mn-ea"/>
              </a:rPr>
              <a:t>味わい　：白・辛口・ライトボディ</a:t>
            </a:r>
          </a:p>
        </p:txBody>
      </p:sp>
      <p:cxnSp>
        <p:nvCxnSpPr>
          <p:cNvPr id="99" name="直線コネクタ 98">
            <a:extLst>
              <a:ext uri="{FF2B5EF4-FFF2-40B4-BE49-F238E27FC236}">
                <a16:creationId xmlns:a16="http://schemas.microsoft.com/office/drawing/2014/main" id="{C034C689-8E5A-4E60-8D9C-B70DD798254F}"/>
              </a:ext>
            </a:extLst>
          </p:cNvPr>
          <p:cNvCxnSpPr>
            <a:cxnSpLocks/>
          </p:cNvCxnSpPr>
          <p:nvPr/>
        </p:nvCxnSpPr>
        <p:spPr>
          <a:xfrm>
            <a:off x="6481456" y="6485044"/>
            <a:ext cx="40117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05" name="テキスト ボックス 104">
            <a:extLst>
              <a:ext uri="{FF2B5EF4-FFF2-40B4-BE49-F238E27FC236}">
                <a16:creationId xmlns:a16="http://schemas.microsoft.com/office/drawing/2014/main" id="{BF597B99-1C7D-4332-A5CB-D2AE6E85537D}"/>
              </a:ext>
            </a:extLst>
          </p:cNvPr>
          <p:cNvSpPr txBox="1"/>
          <p:nvPr/>
        </p:nvSpPr>
        <p:spPr>
          <a:xfrm>
            <a:off x="151427" y="196722"/>
            <a:ext cx="1824725" cy="369332"/>
          </a:xfrm>
          <a:prstGeom prst="rect">
            <a:avLst/>
          </a:prstGeom>
          <a:noFill/>
        </p:spPr>
        <p:txBody>
          <a:bodyPr wrap="square" rtlCol="0">
            <a:spAutoFit/>
          </a:bodyPr>
          <a:lstStyle/>
          <a:p>
            <a:r>
              <a:rPr kumimoji="1" lang="ja-JP" altLang="en-US" dirty="0">
                <a:ea typeface="游明朝" panose="02020400000000000000" pitchFamily="18" charset="-128"/>
              </a:rPr>
              <a:t>■</a:t>
            </a:r>
            <a:r>
              <a:rPr kumimoji="1" lang="en-US" altLang="ja-JP" dirty="0">
                <a:ea typeface="游明朝" panose="02020400000000000000" pitchFamily="18" charset="-128"/>
              </a:rPr>
              <a:t>PRICE CARD</a:t>
            </a:r>
            <a:endParaRPr kumimoji="1" lang="ja-JP" altLang="en-US" dirty="0">
              <a:ea typeface="游明朝" panose="02020400000000000000" pitchFamily="18" charset="-128"/>
            </a:endParaRPr>
          </a:p>
        </p:txBody>
      </p:sp>
      <p:pic>
        <p:nvPicPr>
          <p:cNvPr id="51" name="図 50" descr="背景パターン&#10;&#10;低い精度で自動的に生成された説明">
            <a:extLst>
              <a:ext uri="{FF2B5EF4-FFF2-40B4-BE49-F238E27FC236}">
                <a16:creationId xmlns:a16="http://schemas.microsoft.com/office/drawing/2014/main" id="{3333404C-FDE0-41EE-A888-F494C6DE7CA4}"/>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a:ext>
            </a:extLst>
          </a:blip>
          <a:stretch>
            <a:fillRect/>
          </a:stretch>
        </p:blipFill>
        <p:spPr>
          <a:xfrm>
            <a:off x="257447" y="2381110"/>
            <a:ext cx="3535100" cy="2121061"/>
          </a:xfrm>
          <a:prstGeom prst="rect">
            <a:avLst/>
          </a:prstGeom>
        </p:spPr>
        <p:style>
          <a:lnRef idx="2">
            <a:schemeClr val="dk1"/>
          </a:lnRef>
          <a:fillRef idx="1">
            <a:schemeClr val="lt1"/>
          </a:fillRef>
          <a:effectRef idx="0">
            <a:schemeClr val="dk1"/>
          </a:effectRef>
          <a:fontRef idx="minor">
            <a:schemeClr val="dk1"/>
          </a:fontRef>
        </p:style>
      </p:pic>
      <p:sp>
        <p:nvSpPr>
          <p:cNvPr id="56" name="テキスト ボックス 55">
            <a:extLst>
              <a:ext uri="{FF2B5EF4-FFF2-40B4-BE49-F238E27FC236}">
                <a16:creationId xmlns:a16="http://schemas.microsoft.com/office/drawing/2014/main" id="{55D5600E-3FBA-477E-980B-7ED18E1B1DD3}"/>
              </a:ext>
            </a:extLst>
          </p:cNvPr>
          <p:cNvSpPr txBox="1"/>
          <p:nvPr/>
        </p:nvSpPr>
        <p:spPr>
          <a:xfrm>
            <a:off x="899498" y="3401219"/>
            <a:ext cx="2824237" cy="707886"/>
          </a:xfrm>
          <a:prstGeom prst="rect">
            <a:avLst/>
          </a:prstGeom>
          <a:noFill/>
        </p:spPr>
        <p:txBody>
          <a:bodyPr wrap="square" rtlCol="0">
            <a:spAutoFit/>
          </a:bodyPr>
          <a:lstStyle/>
          <a:p>
            <a:r>
              <a:rPr kumimoji="1" lang="ja-JP" altLang="en-US" sz="1000" b="1" dirty="0">
                <a:solidFill>
                  <a:schemeClr val="bg1"/>
                </a:solidFill>
                <a:latin typeface="+mn-ea"/>
              </a:rPr>
              <a:t>原産国　：フランス</a:t>
            </a:r>
            <a:r>
              <a:rPr kumimoji="1" lang="en-US" altLang="ja-JP" sz="1000" b="1" dirty="0">
                <a:solidFill>
                  <a:schemeClr val="bg1"/>
                </a:solidFill>
                <a:latin typeface="+mn-ea"/>
              </a:rPr>
              <a:t>/</a:t>
            </a:r>
            <a:r>
              <a:rPr kumimoji="1" lang="ja-JP" altLang="en-US" sz="1000" b="1" dirty="0">
                <a:solidFill>
                  <a:schemeClr val="bg1"/>
                </a:solidFill>
                <a:latin typeface="+mn-ea"/>
              </a:rPr>
              <a:t>ヴァン・ド・フランス</a:t>
            </a:r>
            <a:endParaRPr kumimoji="1" lang="en-US" altLang="ja-JP" sz="1000" b="1" dirty="0">
              <a:solidFill>
                <a:schemeClr val="bg1"/>
              </a:solidFill>
              <a:latin typeface="+mn-ea"/>
            </a:endParaRPr>
          </a:p>
          <a:p>
            <a:r>
              <a:rPr kumimoji="1" lang="ja-JP" altLang="en-US" sz="1000" b="1" dirty="0">
                <a:solidFill>
                  <a:schemeClr val="bg1"/>
                </a:solidFill>
                <a:latin typeface="+mn-ea"/>
              </a:rPr>
              <a:t>生産者　：ジャン・バルモン</a:t>
            </a:r>
            <a:endParaRPr kumimoji="1" lang="en-US" altLang="ja-JP" sz="1000" b="1" dirty="0">
              <a:solidFill>
                <a:schemeClr val="bg1"/>
              </a:solidFill>
              <a:latin typeface="+mn-ea"/>
            </a:endParaRPr>
          </a:p>
          <a:p>
            <a:r>
              <a:rPr kumimoji="1" lang="ja-JP" altLang="en-US" sz="1000" b="1" dirty="0">
                <a:solidFill>
                  <a:schemeClr val="bg1"/>
                </a:solidFill>
                <a:latin typeface="+mn-ea"/>
              </a:rPr>
              <a:t>品種　　：ソーヴィニヨン・ブラン</a:t>
            </a:r>
            <a:endParaRPr kumimoji="1" lang="en-US" altLang="ja-JP" sz="1000" b="1" dirty="0">
              <a:solidFill>
                <a:schemeClr val="bg1"/>
              </a:solidFill>
              <a:latin typeface="+mn-ea"/>
            </a:endParaRPr>
          </a:p>
          <a:p>
            <a:r>
              <a:rPr kumimoji="1" lang="ja-JP" altLang="en-US" sz="1000" b="1" dirty="0">
                <a:solidFill>
                  <a:schemeClr val="bg1"/>
                </a:solidFill>
                <a:latin typeface="+mn-ea"/>
              </a:rPr>
              <a:t>味わい　：白・辛口・ライトボディ</a:t>
            </a:r>
          </a:p>
        </p:txBody>
      </p:sp>
      <p:cxnSp>
        <p:nvCxnSpPr>
          <p:cNvPr id="57" name="直線コネクタ 56">
            <a:extLst>
              <a:ext uri="{FF2B5EF4-FFF2-40B4-BE49-F238E27FC236}">
                <a16:creationId xmlns:a16="http://schemas.microsoft.com/office/drawing/2014/main" id="{5BAFEDF1-4BC4-40B4-910B-2D9B1FCED67B}"/>
              </a:ext>
            </a:extLst>
          </p:cNvPr>
          <p:cNvCxnSpPr>
            <a:cxnSpLocks/>
          </p:cNvCxnSpPr>
          <p:nvPr/>
        </p:nvCxnSpPr>
        <p:spPr>
          <a:xfrm>
            <a:off x="899498" y="3320264"/>
            <a:ext cx="248487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pic>
        <p:nvPicPr>
          <p:cNvPr id="60" name="図 59" descr="背景パターン&#10;&#10;低い精度で自動的に生成された説明">
            <a:extLst>
              <a:ext uri="{FF2B5EF4-FFF2-40B4-BE49-F238E27FC236}">
                <a16:creationId xmlns:a16="http://schemas.microsoft.com/office/drawing/2014/main" id="{24B2E7EA-970C-4650-8634-E599B18C58D1}"/>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a:ext>
            </a:extLst>
          </a:blip>
          <a:stretch>
            <a:fillRect/>
          </a:stretch>
        </p:blipFill>
        <p:spPr>
          <a:xfrm>
            <a:off x="5589785" y="698257"/>
            <a:ext cx="2520000" cy="1512001"/>
          </a:xfrm>
          <a:prstGeom prst="rect">
            <a:avLst/>
          </a:prstGeom>
        </p:spPr>
        <p:style>
          <a:lnRef idx="2">
            <a:schemeClr val="dk1"/>
          </a:lnRef>
          <a:fillRef idx="1">
            <a:schemeClr val="lt1"/>
          </a:fillRef>
          <a:effectRef idx="0">
            <a:schemeClr val="dk1"/>
          </a:effectRef>
          <a:fontRef idx="minor">
            <a:schemeClr val="dk1"/>
          </a:fontRef>
        </p:style>
      </p:pic>
      <p:cxnSp>
        <p:nvCxnSpPr>
          <p:cNvPr id="80" name="直線コネクタ 79">
            <a:extLst>
              <a:ext uri="{FF2B5EF4-FFF2-40B4-BE49-F238E27FC236}">
                <a16:creationId xmlns:a16="http://schemas.microsoft.com/office/drawing/2014/main" id="{45075B9D-4D48-49F5-B269-3B4A7D48236B}"/>
              </a:ext>
            </a:extLst>
          </p:cNvPr>
          <p:cNvCxnSpPr>
            <a:cxnSpLocks/>
          </p:cNvCxnSpPr>
          <p:nvPr/>
        </p:nvCxnSpPr>
        <p:spPr>
          <a:xfrm>
            <a:off x="6006976" y="1357792"/>
            <a:ext cx="1993585"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86" name="テキスト ボックス 85">
            <a:extLst>
              <a:ext uri="{FF2B5EF4-FFF2-40B4-BE49-F238E27FC236}">
                <a16:creationId xmlns:a16="http://schemas.microsoft.com/office/drawing/2014/main" id="{45D62681-F825-4613-AE24-58D6DE309C4C}"/>
              </a:ext>
            </a:extLst>
          </p:cNvPr>
          <p:cNvSpPr txBox="1"/>
          <p:nvPr/>
        </p:nvSpPr>
        <p:spPr>
          <a:xfrm>
            <a:off x="5982665" y="1390909"/>
            <a:ext cx="2181825" cy="584775"/>
          </a:xfrm>
          <a:prstGeom prst="rect">
            <a:avLst/>
          </a:prstGeom>
          <a:noFill/>
        </p:spPr>
        <p:txBody>
          <a:bodyPr wrap="square" rtlCol="0">
            <a:spAutoFit/>
          </a:bodyPr>
          <a:lstStyle/>
          <a:p>
            <a:r>
              <a:rPr kumimoji="1" lang="ja-JP" altLang="en-US" sz="800" b="1" dirty="0">
                <a:solidFill>
                  <a:schemeClr val="bg1"/>
                </a:solidFill>
                <a:latin typeface="+mn-ea"/>
              </a:rPr>
              <a:t>原産国：フランス</a:t>
            </a:r>
            <a:r>
              <a:rPr kumimoji="1" lang="en-US" altLang="ja-JP" sz="800" b="1" dirty="0">
                <a:solidFill>
                  <a:schemeClr val="bg1"/>
                </a:solidFill>
                <a:latin typeface="+mn-ea"/>
              </a:rPr>
              <a:t>/</a:t>
            </a:r>
            <a:r>
              <a:rPr kumimoji="1" lang="ja-JP" altLang="en-US" sz="800" b="1" dirty="0">
                <a:solidFill>
                  <a:schemeClr val="bg1"/>
                </a:solidFill>
                <a:latin typeface="+mn-ea"/>
              </a:rPr>
              <a:t>ヴァン・ド・フランス</a:t>
            </a:r>
            <a:endParaRPr kumimoji="1" lang="en-US" altLang="ja-JP" sz="800" b="1" dirty="0">
              <a:solidFill>
                <a:schemeClr val="bg1"/>
              </a:solidFill>
              <a:latin typeface="+mn-ea"/>
            </a:endParaRPr>
          </a:p>
          <a:p>
            <a:r>
              <a:rPr kumimoji="1" lang="ja-JP" altLang="en-US" sz="800" b="1" dirty="0">
                <a:solidFill>
                  <a:schemeClr val="bg1"/>
                </a:solidFill>
                <a:latin typeface="+mn-ea"/>
              </a:rPr>
              <a:t>生産者：ジャン・バルモン</a:t>
            </a:r>
            <a:endParaRPr kumimoji="1" lang="en-US" altLang="ja-JP" sz="800" b="1" dirty="0">
              <a:solidFill>
                <a:schemeClr val="bg1"/>
              </a:solidFill>
              <a:latin typeface="+mn-ea"/>
            </a:endParaRPr>
          </a:p>
          <a:p>
            <a:r>
              <a:rPr kumimoji="1" lang="ja-JP" altLang="en-US" sz="800" b="1" dirty="0">
                <a:solidFill>
                  <a:schemeClr val="bg1"/>
                </a:solidFill>
                <a:latin typeface="+mn-ea"/>
              </a:rPr>
              <a:t>品種　：ソーヴィニヨン・ブラン</a:t>
            </a:r>
            <a:endParaRPr kumimoji="1" lang="en-US" altLang="ja-JP" sz="800" b="1" dirty="0">
              <a:solidFill>
                <a:schemeClr val="bg1"/>
              </a:solidFill>
              <a:latin typeface="+mn-ea"/>
            </a:endParaRPr>
          </a:p>
          <a:p>
            <a:r>
              <a:rPr kumimoji="1" lang="ja-JP" altLang="en-US" sz="800" b="1" dirty="0">
                <a:solidFill>
                  <a:schemeClr val="bg1"/>
                </a:solidFill>
                <a:latin typeface="+mn-ea"/>
              </a:rPr>
              <a:t>味わい：白・辛口・ライトボディ</a:t>
            </a:r>
          </a:p>
        </p:txBody>
      </p:sp>
      <p:sp>
        <p:nvSpPr>
          <p:cNvPr id="91" name="テキスト ボックス 90">
            <a:extLst>
              <a:ext uri="{FF2B5EF4-FFF2-40B4-BE49-F238E27FC236}">
                <a16:creationId xmlns:a16="http://schemas.microsoft.com/office/drawing/2014/main" id="{053DE38B-9090-44E9-B335-9C8270383A7C}"/>
              </a:ext>
            </a:extLst>
          </p:cNvPr>
          <p:cNvSpPr txBox="1"/>
          <p:nvPr/>
        </p:nvSpPr>
        <p:spPr>
          <a:xfrm>
            <a:off x="6220165" y="3422294"/>
            <a:ext cx="2824237" cy="707886"/>
          </a:xfrm>
          <a:prstGeom prst="rect">
            <a:avLst/>
          </a:prstGeom>
          <a:noFill/>
        </p:spPr>
        <p:txBody>
          <a:bodyPr wrap="square" rtlCol="0">
            <a:spAutoFit/>
          </a:bodyPr>
          <a:lstStyle/>
          <a:p>
            <a:r>
              <a:rPr kumimoji="1" lang="ja-JP" altLang="en-US" sz="1000" b="1" dirty="0">
                <a:solidFill>
                  <a:schemeClr val="bg1"/>
                </a:solidFill>
                <a:latin typeface="+mn-ea"/>
              </a:rPr>
              <a:t>原産国　：フランス</a:t>
            </a:r>
            <a:r>
              <a:rPr kumimoji="1" lang="en-US" altLang="ja-JP" sz="1000" b="1" dirty="0">
                <a:solidFill>
                  <a:schemeClr val="bg1"/>
                </a:solidFill>
                <a:latin typeface="+mn-ea"/>
              </a:rPr>
              <a:t>/</a:t>
            </a:r>
            <a:r>
              <a:rPr kumimoji="1" lang="ja-JP" altLang="en-US" sz="1000" b="1" dirty="0">
                <a:solidFill>
                  <a:schemeClr val="bg1"/>
                </a:solidFill>
                <a:latin typeface="+mn-ea"/>
              </a:rPr>
              <a:t>ヴァン・ド・フランス</a:t>
            </a:r>
            <a:endParaRPr kumimoji="1" lang="en-US" altLang="ja-JP" sz="1000" b="1" dirty="0">
              <a:solidFill>
                <a:schemeClr val="bg1"/>
              </a:solidFill>
              <a:latin typeface="+mn-ea"/>
            </a:endParaRPr>
          </a:p>
          <a:p>
            <a:r>
              <a:rPr kumimoji="1" lang="ja-JP" altLang="en-US" sz="1000" b="1" dirty="0">
                <a:solidFill>
                  <a:schemeClr val="bg1"/>
                </a:solidFill>
                <a:latin typeface="+mn-ea"/>
              </a:rPr>
              <a:t>生産者　：ジャン・バルモン</a:t>
            </a:r>
            <a:endParaRPr kumimoji="1" lang="en-US" altLang="ja-JP" sz="1000" b="1" dirty="0">
              <a:solidFill>
                <a:schemeClr val="bg1"/>
              </a:solidFill>
              <a:latin typeface="+mn-ea"/>
            </a:endParaRPr>
          </a:p>
          <a:p>
            <a:r>
              <a:rPr kumimoji="1" lang="ja-JP" altLang="en-US" sz="1000" b="1" dirty="0">
                <a:solidFill>
                  <a:schemeClr val="bg1"/>
                </a:solidFill>
                <a:latin typeface="+mn-ea"/>
              </a:rPr>
              <a:t>品種　　：ソーヴィニヨン・ブラン</a:t>
            </a:r>
            <a:endParaRPr kumimoji="1" lang="en-US" altLang="ja-JP" sz="1000" b="1" dirty="0">
              <a:solidFill>
                <a:schemeClr val="bg1"/>
              </a:solidFill>
              <a:latin typeface="+mn-ea"/>
            </a:endParaRPr>
          </a:p>
          <a:p>
            <a:r>
              <a:rPr kumimoji="1" lang="ja-JP" altLang="en-US" sz="1000" b="1" dirty="0">
                <a:solidFill>
                  <a:schemeClr val="bg1"/>
                </a:solidFill>
                <a:latin typeface="+mn-ea"/>
              </a:rPr>
              <a:t>味わい　：白・辛口・ライトボディ</a:t>
            </a:r>
          </a:p>
        </p:txBody>
      </p:sp>
      <p:sp>
        <p:nvSpPr>
          <p:cNvPr id="103" name="テキスト ボックス 102">
            <a:extLst>
              <a:ext uri="{FF2B5EF4-FFF2-40B4-BE49-F238E27FC236}">
                <a16:creationId xmlns:a16="http://schemas.microsoft.com/office/drawing/2014/main" id="{A6C5522E-2671-4E95-96CD-E1C776D2389A}"/>
              </a:ext>
            </a:extLst>
          </p:cNvPr>
          <p:cNvSpPr txBox="1"/>
          <p:nvPr/>
        </p:nvSpPr>
        <p:spPr>
          <a:xfrm>
            <a:off x="1072087" y="6487484"/>
            <a:ext cx="3075734" cy="769441"/>
          </a:xfrm>
          <a:prstGeom prst="rect">
            <a:avLst/>
          </a:prstGeom>
          <a:noFill/>
        </p:spPr>
        <p:txBody>
          <a:bodyPr wrap="square" rtlCol="0">
            <a:spAutoFit/>
          </a:bodyPr>
          <a:lstStyle/>
          <a:p>
            <a:r>
              <a:rPr kumimoji="1" lang="ja-JP" altLang="en-US" sz="1100" b="1" dirty="0">
                <a:solidFill>
                  <a:schemeClr val="bg1"/>
                </a:solidFill>
                <a:latin typeface="+mn-ea"/>
              </a:rPr>
              <a:t>原産国　：フランス</a:t>
            </a:r>
            <a:r>
              <a:rPr kumimoji="1" lang="en-US" altLang="ja-JP" sz="1100" b="1" dirty="0">
                <a:solidFill>
                  <a:schemeClr val="bg1"/>
                </a:solidFill>
                <a:latin typeface="+mn-ea"/>
              </a:rPr>
              <a:t>/</a:t>
            </a:r>
            <a:r>
              <a:rPr kumimoji="1" lang="ja-JP" altLang="en-US" sz="1100" b="1" dirty="0">
                <a:solidFill>
                  <a:schemeClr val="bg1"/>
                </a:solidFill>
                <a:latin typeface="+mn-ea"/>
              </a:rPr>
              <a:t>ヴァン・ド・フランス</a:t>
            </a:r>
            <a:endParaRPr kumimoji="1" lang="en-US" altLang="ja-JP" sz="1100" b="1" dirty="0">
              <a:solidFill>
                <a:schemeClr val="bg1"/>
              </a:solidFill>
              <a:latin typeface="+mn-ea"/>
            </a:endParaRPr>
          </a:p>
          <a:p>
            <a:r>
              <a:rPr kumimoji="1" lang="ja-JP" altLang="en-US" sz="1100" b="1" dirty="0">
                <a:solidFill>
                  <a:schemeClr val="bg1"/>
                </a:solidFill>
                <a:latin typeface="+mn-ea"/>
              </a:rPr>
              <a:t>生産者　：ジャン・バルモン</a:t>
            </a:r>
            <a:endParaRPr kumimoji="1" lang="en-US" altLang="ja-JP" sz="1100" b="1" dirty="0">
              <a:solidFill>
                <a:schemeClr val="bg1"/>
              </a:solidFill>
              <a:latin typeface="+mn-ea"/>
            </a:endParaRPr>
          </a:p>
          <a:p>
            <a:r>
              <a:rPr kumimoji="1" lang="ja-JP" altLang="en-US" sz="1100" b="1" dirty="0">
                <a:solidFill>
                  <a:schemeClr val="bg1"/>
                </a:solidFill>
                <a:latin typeface="+mn-ea"/>
              </a:rPr>
              <a:t>品種　　：ソーヴィニヨン・ブラン</a:t>
            </a:r>
            <a:endParaRPr kumimoji="1" lang="en-US" altLang="ja-JP" sz="1100" b="1" dirty="0">
              <a:solidFill>
                <a:schemeClr val="bg1"/>
              </a:solidFill>
              <a:latin typeface="+mn-ea"/>
            </a:endParaRPr>
          </a:p>
          <a:p>
            <a:r>
              <a:rPr kumimoji="1" lang="ja-JP" altLang="en-US" sz="1100" b="1" dirty="0">
                <a:solidFill>
                  <a:schemeClr val="bg1"/>
                </a:solidFill>
                <a:latin typeface="+mn-ea"/>
              </a:rPr>
              <a:t>味わい　：白・辛口・ライトボディ</a:t>
            </a:r>
          </a:p>
        </p:txBody>
      </p:sp>
      <p:sp>
        <p:nvSpPr>
          <p:cNvPr id="115" name="テキスト ボックス 114">
            <a:extLst>
              <a:ext uri="{FF2B5EF4-FFF2-40B4-BE49-F238E27FC236}">
                <a16:creationId xmlns:a16="http://schemas.microsoft.com/office/drawing/2014/main" id="{0A9D28C4-C2DF-4C66-ADD3-5BAC370E3B76}"/>
              </a:ext>
            </a:extLst>
          </p:cNvPr>
          <p:cNvSpPr txBox="1"/>
          <p:nvPr/>
        </p:nvSpPr>
        <p:spPr>
          <a:xfrm>
            <a:off x="1035750" y="4740649"/>
            <a:ext cx="4050309" cy="646331"/>
          </a:xfrm>
          <a:prstGeom prst="rect">
            <a:avLst/>
          </a:prstGeom>
          <a:noFill/>
        </p:spPr>
        <p:txBody>
          <a:bodyPr wrap="square" rtlCol="0">
            <a:spAutoFit/>
          </a:bodyPr>
          <a:lstStyle/>
          <a:p>
            <a:r>
              <a:rPr kumimoji="1" lang="ja-JP" altLang="en-US" b="1" dirty="0">
                <a:solidFill>
                  <a:schemeClr val="bg1"/>
                </a:solidFill>
                <a:latin typeface="+mn-ea"/>
              </a:rPr>
              <a:t>ジャン・バルモン </a:t>
            </a:r>
            <a:endParaRPr kumimoji="1" lang="en-US" altLang="ja-JP" b="1" dirty="0">
              <a:solidFill>
                <a:schemeClr val="bg1"/>
              </a:solidFill>
              <a:latin typeface="+mn-ea"/>
            </a:endParaRPr>
          </a:p>
          <a:p>
            <a:r>
              <a:rPr kumimoji="1" lang="ja-JP" altLang="en-US" b="1" dirty="0">
                <a:solidFill>
                  <a:schemeClr val="bg1"/>
                </a:solidFill>
                <a:latin typeface="+mn-ea"/>
              </a:rPr>
              <a:t>ソーヴィニヨン・ブラン</a:t>
            </a:r>
          </a:p>
        </p:txBody>
      </p:sp>
      <p:sp>
        <p:nvSpPr>
          <p:cNvPr id="117" name="テキスト ボックス 116">
            <a:extLst>
              <a:ext uri="{FF2B5EF4-FFF2-40B4-BE49-F238E27FC236}">
                <a16:creationId xmlns:a16="http://schemas.microsoft.com/office/drawing/2014/main" id="{CADC33FD-6296-40CC-BC21-1BAE89A7C0BC}"/>
              </a:ext>
            </a:extLst>
          </p:cNvPr>
          <p:cNvSpPr txBox="1"/>
          <p:nvPr/>
        </p:nvSpPr>
        <p:spPr>
          <a:xfrm>
            <a:off x="940723" y="2425139"/>
            <a:ext cx="2720380" cy="523220"/>
          </a:xfrm>
          <a:prstGeom prst="rect">
            <a:avLst/>
          </a:prstGeom>
          <a:noFill/>
        </p:spPr>
        <p:txBody>
          <a:bodyPr wrap="square" rtlCol="0">
            <a:spAutoFit/>
          </a:bodyPr>
          <a:lstStyle/>
          <a:p>
            <a:r>
              <a:rPr kumimoji="1" lang="ja-JP" altLang="en-US" sz="1400" b="1" dirty="0">
                <a:solidFill>
                  <a:schemeClr val="bg1"/>
                </a:solidFill>
                <a:latin typeface="+mn-ea"/>
              </a:rPr>
              <a:t>ジャン・バルモン</a:t>
            </a:r>
            <a:endParaRPr kumimoji="1" lang="en-US" altLang="ja-JP" sz="1400" b="1" dirty="0">
              <a:solidFill>
                <a:schemeClr val="bg1"/>
              </a:solidFill>
              <a:latin typeface="+mn-ea"/>
            </a:endParaRPr>
          </a:p>
          <a:p>
            <a:r>
              <a:rPr kumimoji="1" lang="ja-JP" altLang="en-US" sz="1400" b="1" dirty="0">
                <a:solidFill>
                  <a:schemeClr val="bg1"/>
                </a:solidFill>
                <a:latin typeface="+mn-ea"/>
              </a:rPr>
              <a:t>ソーヴィニヨン・ブラン</a:t>
            </a:r>
          </a:p>
        </p:txBody>
      </p:sp>
      <p:sp>
        <p:nvSpPr>
          <p:cNvPr id="118" name="テキスト ボックス 117">
            <a:extLst>
              <a:ext uri="{FF2B5EF4-FFF2-40B4-BE49-F238E27FC236}">
                <a16:creationId xmlns:a16="http://schemas.microsoft.com/office/drawing/2014/main" id="{D583943E-4062-48AA-90CC-7168A48130D4}"/>
              </a:ext>
            </a:extLst>
          </p:cNvPr>
          <p:cNvSpPr txBox="1"/>
          <p:nvPr/>
        </p:nvSpPr>
        <p:spPr>
          <a:xfrm>
            <a:off x="693195" y="1003235"/>
            <a:ext cx="2360828" cy="353943"/>
          </a:xfrm>
          <a:prstGeom prst="rect">
            <a:avLst/>
          </a:prstGeom>
          <a:noFill/>
        </p:spPr>
        <p:txBody>
          <a:bodyPr wrap="square" rtlCol="0">
            <a:spAutoFit/>
          </a:bodyPr>
          <a:lstStyle/>
          <a:p>
            <a:r>
              <a:rPr kumimoji="1" lang="ja-JP" altLang="en-US" sz="850" b="1" dirty="0">
                <a:solidFill>
                  <a:schemeClr val="bg1"/>
                </a:solidFill>
                <a:latin typeface="+mn-ea"/>
              </a:rPr>
              <a:t>コストパフォーマンスに優れた、</a:t>
            </a:r>
            <a:endParaRPr kumimoji="1" lang="en-US" altLang="ja-JP" sz="850" b="1" dirty="0">
              <a:solidFill>
                <a:schemeClr val="bg1"/>
              </a:solidFill>
              <a:latin typeface="+mn-ea"/>
            </a:endParaRPr>
          </a:p>
          <a:p>
            <a:r>
              <a:rPr kumimoji="1" lang="ja-JP" altLang="en-US" sz="850" b="1" dirty="0">
                <a:solidFill>
                  <a:schemeClr val="bg1"/>
                </a:solidFill>
                <a:latin typeface="+mn-ea"/>
              </a:rPr>
              <a:t>当社が誇るベストバイワイン！</a:t>
            </a:r>
          </a:p>
        </p:txBody>
      </p:sp>
      <p:sp>
        <p:nvSpPr>
          <p:cNvPr id="89" name="テキスト ボックス 88">
            <a:extLst>
              <a:ext uri="{FF2B5EF4-FFF2-40B4-BE49-F238E27FC236}">
                <a16:creationId xmlns:a16="http://schemas.microsoft.com/office/drawing/2014/main" id="{84D3BA62-60FC-4585-AABF-586BA01E8392}"/>
              </a:ext>
            </a:extLst>
          </p:cNvPr>
          <p:cNvSpPr txBox="1"/>
          <p:nvPr/>
        </p:nvSpPr>
        <p:spPr>
          <a:xfrm>
            <a:off x="6037093" y="1037752"/>
            <a:ext cx="2360828" cy="353943"/>
          </a:xfrm>
          <a:prstGeom prst="rect">
            <a:avLst/>
          </a:prstGeom>
          <a:noFill/>
        </p:spPr>
        <p:txBody>
          <a:bodyPr wrap="square" rtlCol="0">
            <a:spAutoFit/>
          </a:bodyPr>
          <a:lstStyle/>
          <a:p>
            <a:r>
              <a:rPr kumimoji="1" lang="ja-JP" altLang="en-US" sz="850" b="1" dirty="0">
                <a:solidFill>
                  <a:schemeClr val="bg1"/>
                </a:solidFill>
                <a:latin typeface="+mn-ea"/>
              </a:rPr>
              <a:t>コストパフォーマンスに優れた、</a:t>
            </a:r>
            <a:endParaRPr kumimoji="1" lang="en-US" altLang="ja-JP" sz="850" b="1" dirty="0">
              <a:solidFill>
                <a:schemeClr val="bg1"/>
              </a:solidFill>
              <a:latin typeface="+mn-ea"/>
            </a:endParaRPr>
          </a:p>
          <a:p>
            <a:r>
              <a:rPr kumimoji="1" lang="ja-JP" altLang="en-US" sz="850" b="1" dirty="0">
                <a:solidFill>
                  <a:schemeClr val="bg1"/>
                </a:solidFill>
                <a:latin typeface="+mn-ea"/>
              </a:rPr>
              <a:t>当社が誇るベストバイワイン！</a:t>
            </a:r>
          </a:p>
        </p:txBody>
      </p:sp>
      <p:sp>
        <p:nvSpPr>
          <p:cNvPr id="94" name="テキスト ボックス 93">
            <a:extLst>
              <a:ext uri="{FF2B5EF4-FFF2-40B4-BE49-F238E27FC236}">
                <a16:creationId xmlns:a16="http://schemas.microsoft.com/office/drawing/2014/main" id="{2DABAFE6-B80F-42F6-80A6-2B2BD1A63DEF}"/>
              </a:ext>
            </a:extLst>
          </p:cNvPr>
          <p:cNvSpPr txBox="1"/>
          <p:nvPr/>
        </p:nvSpPr>
        <p:spPr>
          <a:xfrm>
            <a:off x="6014768" y="728263"/>
            <a:ext cx="2040845" cy="400110"/>
          </a:xfrm>
          <a:prstGeom prst="rect">
            <a:avLst/>
          </a:prstGeom>
          <a:noFill/>
        </p:spPr>
        <p:txBody>
          <a:bodyPr wrap="square" rtlCol="0">
            <a:spAutoFit/>
          </a:bodyPr>
          <a:lstStyle/>
          <a:p>
            <a:r>
              <a:rPr kumimoji="1" lang="ja-JP" altLang="en-US" sz="1000" b="1" dirty="0">
                <a:solidFill>
                  <a:schemeClr val="bg1"/>
                </a:solidFill>
                <a:latin typeface="+mn-ea"/>
              </a:rPr>
              <a:t>ジャン・バルモン </a:t>
            </a:r>
            <a:endParaRPr kumimoji="1" lang="en-US" altLang="ja-JP" sz="1000" b="1" dirty="0">
              <a:solidFill>
                <a:schemeClr val="bg1"/>
              </a:solidFill>
              <a:latin typeface="+mn-ea"/>
            </a:endParaRPr>
          </a:p>
          <a:p>
            <a:r>
              <a:rPr kumimoji="1" lang="ja-JP" altLang="en-US" sz="1000" b="1" dirty="0">
                <a:solidFill>
                  <a:schemeClr val="bg1"/>
                </a:solidFill>
                <a:latin typeface="+mn-ea"/>
              </a:rPr>
              <a:t>ソーヴィニヨン・ブラン</a:t>
            </a:r>
            <a:endParaRPr kumimoji="1" lang="en-US" altLang="ja-JP" sz="1000" b="1" dirty="0">
              <a:solidFill>
                <a:schemeClr val="bg1"/>
              </a:solidFill>
              <a:latin typeface="+mn-ea"/>
            </a:endParaRPr>
          </a:p>
        </p:txBody>
      </p:sp>
      <p:sp>
        <p:nvSpPr>
          <p:cNvPr id="112" name="テキスト ボックス 111">
            <a:extLst>
              <a:ext uri="{FF2B5EF4-FFF2-40B4-BE49-F238E27FC236}">
                <a16:creationId xmlns:a16="http://schemas.microsoft.com/office/drawing/2014/main" id="{8D16C889-DBE9-4D84-970B-BD6846F28920}"/>
              </a:ext>
            </a:extLst>
          </p:cNvPr>
          <p:cNvSpPr txBox="1"/>
          <p:nvPr/>
        </p:nvSpPr>
        <p:spPr>
          <a:xfrm>
            <a:off x="6231836" y="2911832"/>
            <a:ext cx="2360828" cy="430887"/>
          </a:xfrm>
          <a:prstGeom prst="rect">
            <a:avLst/>
          </a:prstGeom>
          <a:noFill/>
        </p:spPr>
        <p:txBody>
          <a:bodyPr wrap="square" rtlCol="0">
            <a:spAutoFit/>
          </a:bodyPr>
          <a:lstStyle/>
          <a:p>
            <a:r>
              <a:rPr kumimoji="1" lang="ja-JP" altLang="en-US" sz="1100" b="1" dirty="0">
                <a:solidFill>
                  <a:schemeClr val="bg1"/>
                </a:solidFill>
                <a:latin typeface="+mn-ea"/>
              </a:rPr>
              <a:t>コストパフォーマンスに優れた、</a:t>
            </a:r>
            <a:endParaRPr kumimoji="1" lang="en-US" altLang="ja-JP" sz="1100" b="1" dirty="0">
              <a:solidFill>
                <a:schemeClr val="bg1"/>
              </a:solidFill>
              <a:latin typeface="+mn-ea"/>
            </a:endParaRPr>
          </a:p>
          <a:p>
            <a:r>
              <a:rPr kumimoji="1" lang="ja-JP" altLang="en-US" sz="1100" b="1" dirty="0">
                <a:solidFill>
                  <a:schemeClr val="bg1"/>
                </a:solidFill>
                <a:latin typeface="+mn-ea"/>
              </a:rPr>
              <a:t>当社が誇るベストバイワイン！</a:t>
            </a:r>
          </a:p>
        </p:txBody>
      </p:sp>
      <p:sp>
        <p:nvSpPr>
          <p:cNvPr id="113" name="テキスト ボックス 112">
            <a:extLst>
              <a:ext uri="{FF2B5EF4-FFF2-40B4-BE49-F238E27FC236}">
                <a16:creationId xmlns:a16="http://schemas.microsoft.com/office/drawing/2014/main" id="{E0DB4E55-D9DD-41BC-90A2-B739E41E0110}"/>
              </a:ext>
            </a:extLst>
          </p:cNvPr>
          <p:cNvSpPr txBox="1"/>
          <p:nvPr/>
        </p:nvSpPr>
        <p:spPr>
          <a:xfrm>
            <a:off x="961521" y="2889377"/>
            <a:ext cx="2360828" cy="430887"/>
          </a:xfrm>
          <a:prstGeom prst="rect">
            <a:avLst/>
          </a:prstGeom>
          <a:noFill/>
        </p:spPr>
        <p:txBody>
          <a:bodyPr wrap="square" rtlCol="0">
            <a:spAutoFit/>
          </a:bodyPr>
          <a:lstStyle/>
          <a:p>
            <a:r>
              <a:rPr kumimoji="1" lang="ja-JP" altLang="en-US" sz="1100" b="1" dirty="0">
                <a:solidFill>
                  <a:schemeClr val="bg1"/>
                </a:solidFill>
                <a:latin typeface="+mn-ea"/>
              </a:rPr>
              <a:t>コストパフォーマンスに優れた、</a:t>
            </a:r>
            <a:endParaRPr kumimoji="1" lang="en-US" altLang="ja-JP" sz="1100" b="1" dirty="0">
              <a:solidFill>
                <a:schemeClr val="bg1"/>
              </a:solidFill>
              <a:latin typeface="+mn-ea"/>
            </a:endParaRPr>
          </a:p>
          <a:p>
            <a:r>
              <a:rPr kumimoji="1" lang="ja-JP" altLang="en-US" sz="1100" b="1" dirty="0">
                <a:solidFill>
                  <a:schemeClr val="bg1"/>
                </a:solidFill>
                <a:latin typeface="+mn-ea"/>
              </a:rPr>
              <a:t>当社が誇るベストバイワイン！</a:t>
            </a:r>
          </a:p>
        </p:txBody>
      </p:sp>
      <p:sp>
        <p:nvSpPr>
          <p:cNvPr id="125" name="テキスト ボックス 124">
            <a:extLst>
              <a:ext uri="{FF2B5EF4-FFF2-40B4-BE49-F238E27FC236}">
                <a16:creationId xmlns:a16="http://schemas.microsoft.com/office/drawing/2014/main" id="{783C0A34-B19C-4783-9761-BD7924966801}"/>
              </a:ext>
            </a:extLst>
          </p:cNvPr>
          <p:cNvSpPr txBox="1"/>
          <p:nvPr/>
        </p:nvSpPr>
        <p:spPr>
          <a:xfrm>
            <a:off x="6355313" y="5282045"/>
            <a:ext cx="4264031" cy="261610"/>
          </a:xfrm>
          <a:prstGeom prst="rect">
            <a:avLst/>
          </a:prstGeom>
          <a:noFill/>
        </p:spPr>
        <p:txBody>
          <a:bodyPr wrap="square" rtlCol="0">
            <a:spAutoFit/>
          </a:bodyPr>
          <a:lstStyle/>
          <a:p>
            <a:r>
              <a:rPr kumimoji="1" lang="ja-JP" altLang="en-US" sz="1100" b="1" dirty="0">
                <a:solidFill>
                  <a:schemeClr val="bg1"/>
                </a:solidFill>
                <a:latin typeface="+mn-ea"/>
              </a:rPr>
              <a:t>コストパフォーマンスに優れた、当社が誇るベストバイワイン！</a:t>
            </a:r>
          </a:p>
        </p:txBody>
      </p:sp>
      <p:sp>
        <p:nvSpPr>
          <p:cNvPr id="70" name="テキスト ボックス 69">
            <a:extLst>
              <a:ext uri="{FF2B5EF4-FFF2-40B4-BE49-F238E27FC236}">
                <a16:creationId xmlns:a16="http://schemas.microsoft.com/office/drawing/2014/main" id="{2F8DA005-5DB3-4FD5-8759-4A01524EB6DB}"/>
              </a:ext>
            </a:extLst>
          </p:cNvPr>
          <p:cNvSpPr txBox="1"/>
          <p:nvPr/>
        </p:nvSpPr>
        <p:spPr>
          <a:xfrm>
            <a:off x="6208597" y="2427910"/>
            <a:ext cx="2720380" cy="523220"/>
          </a:xfrm>
          <a:prstGeom prst="rect">
            <a:avLst/>
          </a:prstGeom>
          <a:noFill/>
        </p:spPr>
        <p:txBody>
          <a:bodyPr wrap="square" rtlCol="0">
            <a:spAutoFit/>
          </a:bodyPr>
          <a:lstStyle/>
          <a:p>
            <a:r>
              <a:rPr kumimoji="1" lang="ja-JP" altLang="en-US" sz="1400" b="1" dirty="0">
                <a:solidFill>
                  <a:schemeClr val="bg1"/>
                </a:solidFill>
                <a:latin typeface="+mn-ea"/>
              </a:rPr>
              <a:t>ジャン・バルモン</a:t>
            </a:r>
            <a:endParaRPr kumimoji="1" lang="en-US" altLang="ja-JP" sz="1400" b="1" dirty="0">
              <a:solidFill>
                <a:schemeClr val="bg1"/>
              </a:solidFill>
              <a:latin typeface="+mn-ea"/>
            </a:endParaRPr>
          </a:p>
          <a:p>
            <a:r>
              <a:rPr kumimoji="1" lang="ja-JP" altLang="en-US" sz="1400" b="1" dirty="0">
                <a:solidFill>
                  <a:schemeClr val="bg1"/>
                </a:solidFill>
                <a:latin typeface="+mn-ea"/>
              </a:rPr>
              <a:t>ソーヴィニヨン・ブラン</a:t>
            </a:r>
          </a:p>
        </p:txBody>
      </p:sp>
      <p:sp>
        <p:nvSpPr>
          <p:cNvPr id="75" name="テキスト ボックス 74">
            <a:extLst>
              <a:ext uri="{FF2B5EF4-FFF2-40B4-BE49-F238E27FC236}">
                <a16:creationId xmlns:a16="http://schemas.microsoft.com/office/drawing/2014/main" id="{79A26BF2-A89E-4416-8C05-BD3EABA18963}"/>
              </a:ext>
            </a:extLst>
          </p:cNvPr>
          <p:cNvSpPr txBox="1"/>
          <p:nvPr/>
        </p:nvSpPr>
        <p:spPr>
          <a:xfrm>
            <a:off x="6400765" y="4720870"/>
            <a:ext cx="4050309" cy="646331"/>
          </a:xfrm>
          <a:prstGeom prst="rect">
            <a:avLst/>
          </a:prstGeom>
          <a:noFill/>
        </p:spPr>
        <p:txBody>
          <a:bodyPr wrap="square" rtlCol="0">
            <a:spAutoFit/>
          </a:bodyPr>
          <a:lstStyle/>
          <a:p>
            <a:r>
              <a:rPr kumimoji="1" lang="ja-JP" altLang="en-US" b="1" dirty="0">
                <a:solidFill>
                  <a:schemeClr val="bg1"/>
                </a:solidFill>
                <a:latin typeface="+mn-ea"/>
              </a:rPr>
              <a:t>ジャン・バルモン </a:t>
            </a:r>
            <a:endParaRPr kumimoji="1" lang="en-US" altLang="ja-JP" b="1" dirty="0">
              <a:solidFill>
                <a:schemeClr val="bg1"/>
              </a:solidFill>
              <a:latin typeface="+mn-ea"/>
            </a:endParaRPr>
          </a:p>
          <a:p>
            <a:r>
              <a:rPr kumimoji="1" lang="ja-JP" altLang="en-US" b="1" dirty="0">
                <a:solidFill>
                  <a:schemeClr val="bg1"/>
                </a:solidFill>
                <a:latin typeface="+mn-ea"/>
              </a:rPr>
              <a:t>ソーヴィニヨン・ブラン</a:t>
            </a:r>
          </a:p>
        </p:txBody>
      </p:sp>
      <p:pic>
        <p:nvPicPr>
          <p:cNvPr id="3" name="図 2">
            <a:extLst>
              <a:ext uri="{FF2B5EF4-FFF2-40B4-BE49-F238E27FC236}">
                <a16:creationId xmlns:a16="http://schemas.microsoft.com/office/drawing/2014/main" id="{C972B1E4-5921-4539-9984-300700B0EF5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99210" y="4843802"/>
            <a:ext cx="2115432" cy="2820576"/>
          </a:xfrm>
          <a:prstGeom prst="rect">
            <a:avLst/>
          </a:prstGeom>
        </p:spPr>
      </p:pic>
      <p:pic>
        <p:nvPicPr>
          <p:cNvPr id="79" name="図 78">
            <a:extLst>
              <a:ext uri="{FF2B5EF4-FFF2-40B4-BE49-F238E27FC236}">
                <a16:creationId xmlns:a16="http://schemas.microsoft.com/office/drawing/2014/main" id="{47A0B0F1-0575-4405-B9F3-421B1A3FBA8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2228" y="4857180"/>
            <a:ext cx="2115432" cy="2820576"/>
          </a:xfrm>
          <a:prstGeom prst="rect">
            <a:avLst/>
          </a:prstGeom>
        </p:spPr>
      </p:pic>
      <p:pic>
        <p:nvPicPr>
          <p:cNvPr id="83" name="図 82">
            <a:extLst>
              <a:ext uri="{FF2B5EF4-FFF2-40B4-BE49-F238E27FC236}">
                <a16:creationId xmlns:a16="http://schemas.microsoft.com/office/drawing/2014/main" id="{4D85F4E7-0D3B-455A-AB4E-730FC4FC6C9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06113" y="2502066"/>
            <a:ext cx="1495823" cy="1994431"/>
          </a:xfrm>
          <a:prstGeom prst="rect">
            <a:avLst/>
          </a:prstGeom>
        </p:spPr>
      </p:pic>
      <p:pic>
        <p:nvPicPr>
          <p:cNvPr id="84" name="図 83">
            <a:extLst>
              <a:ext uri="{FF2B5EF4-FFF2-40B4-BE49-F238E27FC236}">
                <a16:creationId xmlns:a16="http://schemas.microsoft.com/office/drawing/2014/main" id="{EC060BCC-F299-432F-BE96-D221D05D37E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725" y="2483817"/>
            <a:ext cx="1495823" cy="1994431"/>
          </a:xfrm>
          <a:prstGeom prst="rect">
            <a:avLst/>
          </a:prstGeom>
        </p:spPr>
      </p:pic>
      <p:pic>
        <p:nvPicPr>
          <p:cNvPr id="85" name="図 84">
            <a:extLst>
              <a:ext uri="{FF2B5EF4-FFF2-40B4-BE49-F238E27FC236}">
                <a16:creationId xmlns:a16="http://schemas.microsoft.com/office/drawing/2014/main" id="{5F5E2C0E-44F1-462B-BCD3-753AC84F386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68936" y="879111"/>
            <a:ext cx="951441" cy="1268588"/>
          </a:xfrm>
          <a:prstGeom prst="rect">
            <a:avLst/>
          </a:prstGeom>
        </p:spPr>
      </p:pic>
      <p:pic>
        <p:nvPicPr>
          <p:cNvPr id="114" name="図 113">
            <a:extLst>
              <a:ext uri="{FF2B5EF4-FFF2-40B4-BE49-F238E27FC236}">
                <a16:creationId xmlns:a16="http://schemas.microsoft.com/office/drawing/2014/main" id="{BD59660F-C5EE-48C5-BAEC-0F1B70118F6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383" y="820299"/>
            <a:ext cx="951441" cy="1268588"/>
          </a:xfrm>
          <a:prstGeom prst="rect">
            <a:avLst/>
          </a:prstGeom>
        </p:spPr>
      </p:pic>
      <p:grpSp>
        <p:nvGrpSpPr>
          <p:cNvPr id="130" name="グループ化 129">
            <a:extLst>
              <a:ext uri="{FF2B5EF4-FFF2-40B4-BE49-F238E27FC236}">
                <a16:creationId xmlns:a16="http://schemas.microsoft.com/office/drawing/2014/main" id="{B43B9AF2-00A0-45DC-86E5-BBA35EA7D6A0}"/>
              </a:ext>
            </a:extLst>
          </p:cNvPr>
          <p:cNvGrpSpPr/>
          <p:nvPr/>
        </p:nvGrpSpPr>
        <p:grpSpPr>
          <a:xfrm>
            <a:off x="6407636" y="4240154"/>
            <a:ext cx="481732" cy="221920"/>
            <a:chOff x="6752865" y="4253770"/>
            <a:chExt cx="481732" cy="221920"/>
          </a:xfrm>
        </p:grpSpPr>
        <p:sp>
          <p:nvSpPr>
            <p:cNvPr id="131" name="四角形: 角を丸くする 130">
              <a:extLst>
                <a:ext uri="{FF2B5EF4-FFF2-40B4-BE49-F238E27FC236}">
                  <a16:creationId xmlns:a16="http://schemas.microsoft.com/office/drawing/2014/main" id="{DE05F49E-6626-47F2-8997-71F1A3F5C922}"/>
                </a:ext>
              </a:extLst>
            </p:cNvPr>
            <p:cNvSpPr/>
            <p:nvPr/>
          </p:nvSpPr>
          <p:spPr>
            <a:xfrm>
              <a:off x="6752865" y="4265448"/>
              <a:ext cx="388271" cy="18449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525"/>
            </a:p>
          </p:txBody>
        </p:sp>
        <p:sp>
          <p:nvSpPr>
            <p:cNvPr id="132" name="テキスト ボックス 131">
              <a:extLst>
                <a:ext uri="{FF2B5EF4-FFF2-40B4-BE49-F238E27FC236}">
                  <a16:creationId xmlns:a16="http://schemas.microsoft.com/office/drawing/2014/main" id="{D25775B1-F0EA-47F3-A092-217F2FC76344}"/>
                </a:ext>
              </a:extLst>
            </p:cNvPr>
            <p:cNvSpPr txBox="1"/>
            <p:nvPr/>
          </p:nvSpPr>
          <p:spPr>
            <a:xfrm>
              <a:off x="6758548" y="4253770"/>
              <a:ext cx="476049" cy="221920"/>
            </a:xfrm>
            <a:prstGeom prst="rect">
              <a:avLst/>
            </a:prstGeom>
            <a:noFill/>
          </p:spPr>
          <p:txBody>
            <a:bodyPr wrap="square" rtlCol="0">
              <a:spAutoFit/>
            </a:bodyPr>
            <a:lstStyle/>
            <a:p>
              <a:r>
                <a:rPr kumimoji="1" lang="ja-JP" altLang="en-US" sz="842" b="1" dirty="0">
                  <a:solidFill>
                    <a:srgbClr val="89162B"/>
                  </a:solidFill>
                  <a:latin typeface="+mn-ea"/>
                </a:rPr>
                <a:t>価格</a:t>
              </a:r>
            </a:p>
          </p:txBody>
        </p:sp>
      </p:grpSp>
      <p:grpSp>
        <p:nvGrpSpPr>
          <p:cNvPr id="133" name="グループ化 132">
            <a:extLst>
              <a:ext uri="{FF2B5EF4-FFF2-40B4-BE49-F238E27FC236}">
                <a16:creationId xmlns:a16="http://schemas.microsoft.com/office/drawing/2014/main" id="{AC049A4B-15D1-4474-9C12-E41EA3CDE9F6}"/>
              </a:ext>
            </a:extLst>
          </p:cNvPr>
          <p:cNvGrpSpPr/>
          <p:nvPr/>
        </p:nvGrpSpPr>
        <p:grpSpPr>
          <a:xfrm>
            <a:off x="6398579" y="2008162"/>
            <a:ext cx="392268" cy="183496"/>
            <a:chOff x="6398579" y="2008162"/>
            <a:chExt cx="392268" cy="183496"/>
          </a:xfrm>
        </p:grpSpPr>
        <p:sp>
          <p:nvSpPr>
            <p:cNvPr id="134" name="四角形: 角を丸くする 133">
              <a:extLst>
                <a:ext uri="{FF2B5EF4-FFF2-40B4-BE49-F238E27FC236}">
                  <a16:creationId xmlns:a16="http://schemas.microsoft.com/office/drawing/2014/main" id="{FB5218C9-3C52-4FD4-B874-AA0F99E7EDFC}"/>
                </a:ext>
              </a:extLst>
            </p:cNvPr>
            <p:cNvSpPr/>
            <p:nvPr/>
          </p:nvSpPr>
          <p:spPr>
            <a:xfrm>
              <a:off x="6420048" y="2017977"/>
              <a:ext cx="288791" cy="15330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525"/>
            </a:p>
          </p:txBody>
        </p:sp>
        <p:sp>
          <p:nvSpPr>
            <p:cNvPr id="135" name="テキスト ボックス 134">
              <a:extLst>
                <a:ext uri="{FF2B5EF4-FFF2-40B4-BE49-F238E27FC236}">
                  <a16:creationId xmlns:a16="http://schemas.microsoft.com/office/drawing/2014/main" id="{5A11AC0F-B5F0-490E-BB6F-04047D6C1223}"/>
                </a:ext>
              </a:extLst>
            </p:cNvPr>
            <p:cNvSpPr txBox="1"/>
            <p:nvPr/>
          </p:nvSpPr>
          <p:spPr>
            <a:xfrm>
              <a:off x="6398579" y="2008162"/>
              <a:ext cx="392268" cy="183496"/>
            </a:xfrm>
            <a:prstGeom prst="rect">
              <a:avLst/>
            </a:prstGeom>
            <a:noFill/>
          </p:spPr>
          <p:txBody>
            <a:bodyPr wrap="square" rtlCol="0">
              <a:spAutoFit/>
            </a:bodyPr>
            <a:lstStyle/>
            <a:p>
              <a:r>
                <a:rPr kumimoji="1" lang="ja-JP" altLang="en-US" sz="600" b="1" dirty="0">
                  <a:solidFill>
                    <a:srgbClr val="89162B"/>
                  </a:solidFill>
                  <a:latin typeface="+mn-ea"/>
                </a:rPr>
                <a:t>価格</a:t>
              </a:r>
            </a:p>
          </p:txBody>
        </p:sp>
      </p:grpSp>
      <p:grpSp>
        <p:nvGrpSpPr>
          <p:cNvPr id="136" name="グループ化 135">
            <a:extLst>
              <a:ext uri="{FF2B5EF4-FFF2-40B4-BE49-F238E27FC236}">
                <a16:creationId xmlns:a16="http://schemas.microsoft.com/office/drawing/2014/main" id="{2BD82041-BFC4-4E5C-96FC-EA98BA7B7133}"/>
              </a:ext>
            </a:extLst>
          </p:cNvPr>
          <p:cNvGrpSpPr/>
          <p:nvPr/>
        </p:nvGrpSpPr>
        <p:grpSpPr>
          <a:xfrm>
            <a:off x="6564443" y="7433712"/>
            <a:ext cx="481732" cy="221920"/>
            <a:chOff x="7898818" y="7419868"/>
            <a:chExt cx="481732" cy="221920"/>
          </a:xfrm>
        </p:grpSpPr>
        <p:sp>
          <p:nvSpPr>
            <p:cNvPr id="137" name="四角形: 角を丸くする 136">
              <a:extLst>
                <a:ext uri="{FF2B5EF4-FFF2-40B4-BE49-F238E27FC236}">
                  <a16:creationId xmlns:a16="http://schemas.microsoft.com/office/drawing/2014/main" id="{D57ACDCD-1B63-4B2A-BB19-4456043F05A7}"/>
                </a:ext>
              </a:extLst>
            </p:cNvPr>
            <p:cNvSpPr/>
            <p:nvPr/>
          </p:nvSpPr>
          <p:spPr>
            <a:xfrm>
              <a:off x="7898818" y="7431546"/>
              <a:ext cx="388271" cy="18449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525"/>
            </a:p>
          </p:txBody>
        </p:sp>
        <p:sp>
          <p:nvSpPr>
            <p:cNvPr id="138" name="テキスト ボックス 137">
              <a:extLst>
                <a:ext uri="{FF2B5EF4-FFF2-40B4-BE49-F238E27FC236}">
                  <a16:creationId xmlns:a16="http://schemas.microsoft.com/office/drawing/2014/main" id="{72E59523-C7D2-4AF0-A6AF-6DF8FEE4D6E2}"/>
                </a:ext>
              </a:extLst>
            </p:cNvPr>
            <p:cNvSpPr txBox="1"/>
            <p:nvPr/>
          </p:nvSpPr>
          <p:spPr>
            <a:xfrm>
              <a:off x="7904501" y="7419868"/>
              <a:ext cx="476049" cy="221920"/>
            </a:xfrm>
            <a:prstGeom prst="rect">
              <a:avLst/>
            </a:prstGeom>
            <a:noFill/>
          </p:spPr>
          <p:txBody>
            <a:bodyPr wrap="square" rtlCol="0">
              <a:spAutoFit/>
            </a:bodyPr>
            <a:lstStyle/>
            <a:p>
              <a:r>
                <a:rPr kumimoji="1" lang="ja-JP" altLang="en-US" sz="842" b="1" dirty="0">
                  <a:solidFill>
                    <a:srgbClr val="89162B"/>
                  </a:solidFill>
                  <a:latin typeface="+mn-ea"/>
                </a:rPr>
                <a:t>価格</a:t>
              </a:r>
            </a:p>
          </p:txBody>
        </p:sp>
      </p:grpSp>
      <p:sp>
        <p:nvSpPr>
          <p:cNvPr id="139" name="テキスト ボックス 138">
            <a:extLst>
              <a:ext uri="{FF2B5EF4-FFF2-40B4-BE49-F238E27FC236}">
                <a16:creationId xmlns:a16="http://schemas.microsoft.com/office/drawing/2014/main" id="{F4C0B4D6-3DCF-48E0-BBDE-08A91C89A32C}"/>
              </a:ext>
            </a:extLst>
          </p:cNvPr>
          <p:cNvSpPr txBox="1"/>
          <p:nvPr/>
        </p:nvSpPr>
        <p:spPr>
          <a:xfrm>
            <a:off x="1938773" y="1958432"/>
            <a:ext cx="900070" cy="253916"/>
          </a:xfrm>
          <a:prstGeom prst="rect">
            <a:avLst/>
          </a:prstGeom>
          <a:noFill/>
        </p:spPr>
        <p:txBody>
          <a:bodyPr wrap="square" rtlCol="0">
            <a:spAutoFit/>
          </a:bodyPr>
          <a:lstStyle/>
          <a:p>
            <a:pPr algn="r"/>
            <a:r>
              <a:rPr kumimoji="1" lang="ja-JP" altLang="en-US" sz="1000" b="1" dirty="0">
                <a:solidFill>
                  <a:schemeClr val="bg1"/>
                </a:solidFill>
                <a:latin typeface="+mn-ea"/>
              </a:rPr>
              <a:t>円 </a:t>
            </a:r>
            <a:r>
              <a:rPr kumimoji="1" lang="en-US" altLang="ja-JP" sz="1000" b="1" dirty="0">
                <a:solidFill>
                  <a:schemeClr val="bg1"/>
                </a:solidFill>
                <a:latin typeface="+mn-ea"/>
              </a:rPr>
              <a:t>(</a:t>
            </a:r>
            <a:r>
              <a:rPr kumimoji="1" lang="ja-JP" altLang="en-US" sz="1000" b="1" dirty="0">
                <a:solidFill>
                  <a:schemeClr val="bg1"/>
                </a:solidFill>
                <a:latin typeface="+mn-ea"/>
              </a:rPr>
              <a:t>税込</a:t>
            </a:r>
            <a:r>
              <a:rPr kumimoji="1" lang="en-US" altLang="ja-JP" sz="1000" b="1" dirty="0">
                <a:solidFill>
                  <a:schemeClr val="bg1"/>
                </a:solidFill>
                <a:latin typeface="+mn-ea"/>
              </a:rPr>
              <a:t>)</a:t>
            </a:r>
            <a:endParaRPr kumimoji="1" lang="ja-JP" altLang="en-US" sz="1000" b="1" dirty="0">
              <a:solidFill>
                <a:schemeClr val="bg1"/>
              </a:solidFill>
              <a:latin typeface="+mn-ea"/>
            </a:endParaRPr>
          </a:p>
        </p:txBody>
      </p:sp>
      <p:grpSp>
        <p:nvGrpSpPr>
          <p:cNvPr id="140" name="グループ化 139">
            <a:extLst>
              <a:ext uri="{FF2B5EF4-FFF2-40B4-BE49-F238E27FC236}">
                <a16:creationId xmlns:a16="http://schemas.microsoft.com/office/drawing/2014/main" id="{8FCB0644-D19F-4702-A8B5-422F23038F52}"/>
              </a:ext>
            </a:extLst>
          </p:cNvPr>
          <p:cNvGrpSpPr/>
          <p:nvPr/>
        </p:nvGrpSpPr>
        <p:grpSpPr>
          <a:xfrm>
            <a:off x="776680" y="1984185"/>
            <a:ext cx="724955" cy="190091"/>
            <a:chOff x="776680" y="1984185"/>
            <a:chExt cx="724955" cy="190091"/>
          </a:xfrm>
        </p:grpSpPr>
        <p:sp>
          <p:nvSpPr>
            <p:cNvPr id="141" name="四角形: 角を丸くする 140">
              <a:extLst>
                <a:ext uri="{FF2B5EF4-FFF2-40B4-BE49-F238E27FC236}">
                  <a16:creationId xmlns:a16="http://schemas.microsoft.com/office/drawing/2014/main" id="{69375E63-47BD-4D14-80A4-C8AAEE61F03B}"/>
                </a:ext>
              </a:extLst>
            </p:cNvPr>
            <p:cNvSpPr/>
            <p:nvPr/>
          </p:nvSpPr>
          <p:spPr>
            <a:xfrm>
              <a:off x="814780" y="1984185"/>
              <a:ext cx="561722" cy="17535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525"/>
            </a:p>
          </p:txBody>
        </p:sp>
        <p:sp>
          <p:nvSpPr>
            <p:cNvPr id="142" name="テキスト ボックス 141">
              <a:extLst>
                <a:ext uri="{FF2B5EF4-FFF2-40B4-BE49-F238E27FC236}">
                  <a16:creationId xmlns:a16="http://schemas.microsoft.com/office/drawing/2014/main" id="{BDBE7D85-341F-4E41-86E1-991F0E1DA9B1}"/>
                </a:ext>
              </a:extLst>
            </p:cNvPr>
            <p:cNvSpPr txBox="1"/>
            <p:nvPr/>
          </p:nvSpPr>
          <p:spPr>
            <a:xfrm>
              <a:off x="776680" y="1989610"/>
              <a:ext cx="724955" cy="184666"/>
            </a:xfrm>
            <a:prstGeom prst="rect">
              <a:avLst/>
            </a:prstGeom>
            <a:noFill/>
          </p:spPr>
          <p:txBody>
            <a:bodyPr wrap="square" rtlCol="0">
              <a:spAutoFit/>
            </a:bodyPr>
            <a:lstStyle/>
            <a:p>
              <a:r>
                <a:rPr kumimoji="1" lang="ja-JP" altLang="en-US" sz="600" b="1" dirty="0">
                  <a:solidFill>
                    <a:srgbClr val="89162B"/>
                  </a:solidFill>
                  <a:latin typeface="+mn-ea"/>
                </a:rPr>
                <a:t>希望小売価格</a:t>
              </a:r>
            </a:p>
          </p:txBody>
        </p:sp>
      </p:grpSp>
      <p:grpSp>
        <p:nvGrpSpPr>
          <p:cNvPr id="143" name="グループ化 142">
            <a:extLst>
              <a:ext uri="{FF2B5EF4-FFF2-40B4-BE49-F238E27FC236}">
                <a16:creationId xmlns:a16="http://schemas.microsoft.com/office/drawing/2014/main" id="{501D2316-80FE-4C46-914E-467584F38806}"/>
              </a:ext>
            </a:extLst>
          </p:cNvPr>
          <p:cNvGrpSpPr/>
          <p:nvPr/>
        </p:nvGrpSpPr>
        <p:grpSpPr>
          <a:xfrm>
            <a:off x="886113" y="4111950"/>
            <a:ext cx="469661" cy="351506"/>
            <a:chOff x="860269" y="4063164"/>
            <a:chExt cx="469661" cy="351506"/>
          </a:xfrm>
        </p:grpSpPr>
        <p:sp>
          <p:nvSpPr>
            <p:cNvPr id="144" name="四角形: 角を丸くする 143">
              <a:extLst>
                <a:ext uri="{FF2B5EF4-FFF2-40B4-BE49-F238E27FC236}">
                  <a16:creationId xmlns:a16="http://schemas.microsoft.com/office/drawing/2014/main" id="{E974EB9D-A2FB-4FFF-92AF-704DF536272F}"/>
                </a:ext>
              </a:extLst>
            </p:cNvPr>
            <p:cNvSpPr/>
            <p:nvPr/>
          </p:nvSpPr>
          <p:spPr>
            <a:xfrm>
              <a:off x="932285" y="4072006"/>
              <a:ext cx="325630" cy="31170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525"/>
            </a:p>
          </p:txBody>
        </p:sp>
        <p:sp>
          <p:nvSpPr>
            <p:cNvPr id="145" name="テキスト ボックス 144">
              <a:extLst>
                <a:ext uri="{FF2B5EF4-FFF2-40B4-BE49-F238E27FC236}">
                  <a16:creationId xmlns:a16="http://schemas.microsoft.com/office/drawing/2014/main" id="{DA413BAE-B7BD-49DA-B9AE-D63F6E13212F}"/>
                </a:ext>
              </a:extLst>
            </p:cNvPr>
            <p:cNvSpPr txBox="1"/>
            <p:nvPr/>
          </p:nvSpPr>
          <p:spPr>
            <a:xfrm>
              <a:off x="860269" y="4063164"/>
              <a:ext cx="469661" cy="351506"/>
            </a:xfrm>
            <a:prstGeom prst="rect">
              <a:avLst/>
            </a:prstGeom>
            <a:noFill/>
          </p:spPr>
          <p:txBody>
            <a:bodyPr wrap="square" rtlCol="0">
              <a:spAutoFit/>
            </a:bodyPr>
            <a:lstStyle/>
            <a:p>
              <a:pPr algn="ctr"/>
              <a:r>
                <a:rPr kumimoji="1" lang="ja-JP" altLang="en-US" sz="842" b="1" dirty="0">
                  <a:solidFill>
                    <a:srgbClr val="89162B"/>
                  </a:solidFill>
                  <a:latin typeface="+mn-ea"/>
                </a:rPr>
                <a:t>希望</a:t>
              </a:r>
              <a:endParaRPr kumimoji="1" lang="en-US" altLang="ja-JP" sz="842" b="1" dirty="0">
                <a:solidFill>
                  <a:srgbClr val="89162B"/>
                </a:solidFill>
                <a:latin typeface="+mn-ea"/>
              </a:endParaRPr>
            </a:p>
            <a:p>
              <a:pPr algn="ctr"/>
              <a:r>
                <a:rPr kumimoji="1" lang="ja-JP" altLang="en-US" sz="842" b="1" dirty="0">
                  <a:solidFill>
                    <a:srgbClr val="89162B"/>
                  </a:solidFill>
                  <a:latin typeface="+mn-ea"/>
                </a:rPr>
                <a:t>小売</a:t>
              </a:r>
            </a:p>
          </p:txBody>
        </p:sp>
      </p:grpSp>
      <p:sp>
        <p:nvSpPr>
          <p:cNvPr id="146" name="テキスト ボックス 145">
            <a:extLst>
              <a:ext uri="{FF2B5EF4-FFF2-40B4-BE49-F238E27FC236}">
                <a16:creationId xmlns:a16="http://schemas.microsoft.com/office/drawing/2014/main" id="{F4DF61CC-3382-44A1-B40A-C87E5A87877F}"/>
              </a:ext>
            </a:extLst>
          </p:cNvPr>
          <p:cNvSpPr txBox="1"/>
          <p:nvPr/>
        </p:nvSpPr>
        <p:spPr>
          <a:xfrm>
            <a:off x="1307677" y="4120808"/>
            <a:ext cx="2554458" cy="384721"/>
          </a:xfrm>
          <a:prstGeom prst="rect">
            <a:avLst/>
          </a:prstGeom>
          <a:noFill/>
        </p:spPr>
        <p:txBody>
          <a:bodyPr wrap="square" rtlCol="0">
            <a:spAutoFit/>
          </a:bodyPr>
          <a:lstStyle/>
          <a:p>
            <a:r>
              <a:rPr kumimoji="1" lang="en-US" altLang="ja-JP" sz="1900" b="1" dirty="0">
                <a:solidFill>
                  <a:schemeClr val="bg1"/>
                </a:solidFill>
                <a:latin typeface="+mn-ea"/>
              </a:rPr>
              <a:t>\2,100 (</a:t>
            </a:r>
            <a:r>
              <a:rPr kumimoji="1" lang="ja-JP" altLang="en-US" b="1" dirty="0">
                <a:solidFill>
                  <a:schemeClr val="bg1"/>
                </a:solidFill>
                <a:latin typeface="+mn-ea"/>
              </a:rPr>
              <a:t>税込</a:t>
            </a:r>
            <a:r>
              <a:rPr kumimoji="1" lang="ja-JP" altLang="en-US" sz="1900" b="1" dirty="0">
                <a:solidFill>
                  <a:schemeClr val="bg1"/>
                </a:solidFill>
                <a:latin typeface="+mn-ea"/>
              </a:rPr>
              <a:t> </a:t>
            </a:r>
            <a:r>
              <a:rPr kumimoji="1" lang="en-US" altLang="ja-JP" sz="1900" b="1" dirty="0">
                <a:solidFill>
                  <a:schemeClr val="bg1"/>
                </a:solidFill>
                <a:latin typeface="+mn-ea"/>
              </a:rPr>
              <a:t>\2,310)</a:t>
            </a:r>
            <a:endParaRPr kumimoji="1" lang="ja-JP" altLang="en-US" sz="1900" b="1" dirty="0">
              <a:solidFill>
                <a:schemeClr val="bg1"/>
              </a:solidFill>
              <a:latin typeface="+mn-ea"/>
            </a:endParaRPr>
          </a:p>
        </p:txBody>
      </p:sp>
      <p:grpSp>
        <p:nvGrpSpPr>
          <p:cNvPr id="147" name="グループ化 146">
            <a:extLst>
              <a:ext uri="{FF2B5EF4-FFF2-40B4-BE49-F238E27FC236}">
                <a16:creationId xmlns:a16="http://schemas.microsoft.com/office/drawing/2014/main" id="{0CBB9B87-7BEC-44FE-A58C-5A053B32DFF9}"/>
              </a:ext>
            </a:extLst>
          </p:cNvPr>
          <p:cNvGrpSpPr/>
          <p:nvPr/>
        </p:nvGrpSpPr>
        <p:grpSpPr>
          <a:xfrm>
            <a:off x="1039691" y="7280622"/>
            <a:ext cx="632166" cy="400110"/>
            <a:chOff x="1039691" y="7280622"/>
            <a:chExt cx="632166" cy="400110"/>
          </a:xfrm>
        </p:grpSpPr>
        <p:sp>
          <p:nvSpPr>
            <p:cNvPr id="148" name="四角形: 角を丸くする 147">
              <a:extLst>
                <a:ext uri="{FF2B5EF4-FFF2-40B4-BE49-F238E27FC236}">
                  <a16:creationId xmlns:a16="http://schemas.microsoft.com/office/drawing/2014/main" id="{4DDFC63C-4DAB-4846-8707-2D53F7613654}"/>
                </a:ext>
              </a:extLst>
            </p:cNvPr>
            <p:cNvSpPr/>
            <p:nvPr/>
          </p:nvSpPr>
          <p:spPr>
            <a:xfrm>
              <a:off x="1159242" y="7286053"/>
              <a:ext cx="414408" cy="38891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525"/>
            </a:p>
          </p:txBody>
        </p:sp>
        <p:sp>
          <p:nvSpPr>
            <p:cNvPr id="149" name="テキスト ボックス 148">
              <a:extLst>
                <a:ext uri="{FF2B5EF4-FFF2-40B4-BE49-F238E27FC236}">
                  <a16:creationId xmlns:a16="http://schemas.microsoft.com/office/drawing/2014/main" id="{5E7082A4-7C5E-41D2-BBBE-61D024A6C5F4}"/>
                </a:ext>
              </a:extLst>
            </p:cNvPr>
            <p:cNvSpPr txBox="1"/>
            <p:nvPr/>
          </p:nvSpPr>
          <p:spPr>
            <a:xfrm>
              <a:off x="1039691" y="7280622"/>
              <a:ext cx="632166" cy="400110"/>
            </a:xfrm>
            <a:prstGeom prst="rect">
              <a:avLst/>
            </a:prstGeom>
            <a:noFill/>
          </p:spPr>
          <p:txBody>
            <a:bodyPr wrap="square" rtlCol="0">
              <a:spAutoFit/>
            </a:bodyPr>
            <a:lstStyle/>
            <a:p>
              <a:pPr algn="ctr"/>
              <a:r>
                <a:rPr kumimoji="1" lang="ja-JP" altLang="en-US" sz="1000" b="1" dirty="0">
                  <a:solidFill>
                    <a:srgbClr val="89162B"/>
                  </a:solidFill>
                  <a:latin typeface="+mn-ea"/>
                </a:rPr>
                <a:t>希望</a:t>
              </a:r>
              <a:endParaRPr kumimoji="1" lang="en-US" altLang="ja-JP" sz="1000" b="1" dirty="0">
                <a:solidFill>
                  <a:srgbClr val="89162B"/>
                </a:solidFill>
                <a:latin typeface="+mn-ea"/>
              </a:endParaRPr>
            </a:p>
            <a:p>
              <a:pPr algn="ctr"/>
              <a:r>
                <a:rPr kumimoji="1" lang="ja-JP" altLang="en-US" sz="1000" b="1" dirty="0">
                  <a:solidFill>
                    <a:srgbClr val="89162B"/>
                  </a:solidFill>
                  <a:latin typeface="+mn-ea"/>
                </a:rPr>
                <a:t>小売</a:t>
              </a:r>
            </a:p>
          </p:txBody>
        </p:sp>
      </p:grpSp>
      <p:sp>
        <p:nvSpPr>
          <p:cNvPr id="150" name="テキスト ボックス 149">
            <a:extLst>
              <a:ext uri="{FF2B5EF4-FFF2-40B4-BE49-F238E27FC236}">
                <a16:creationId xmlns:a16="http://schemas.microsoft.com/office/drawing/2014/main" id="{69B59F55-8E02-4A30-9258-9D7CC36F528F}"/>
              </a:ext>
            </a:extLst>
          </p:cNvPr>
          <p:cNvSpPr txBox="1"/>
          <p:nvPr/>
        </p:nvSpPr>
        <p:spPr>
          <a:xfrm>
            <a:off x="1659118" y="7233451"/>
            <a:ext cx="3653827" cy="523220"/>
          </a:xfrm>
          <a:prstGeom prst="rect">
            <a:avLst/>
          </a:prstGeom>
          <a:noFill/>
        </p:spPr>
        <p:txBody>
          <a:bodyPr wrap="square" rtlCol="0" anchor="b" anchorCtr="0">
            <a:spAutoFit/>
          </a:bodyPr>
          <a:lstStyle/>
          <a:p>
            <a:r>
              <a:rPr kumimoji="1" lang="en-US" altLang="ja-JP" sz="2800" b="1" dirty="0">
                <a:solidFill>
                  <a:schemeClr val="bg1"/>
                </a:solidFill>
                <a:latin typeface="+mn-ea"/>
              </a:rPr>
              <a:t>\2,100 (</a:t>
            </a:r>
            <a:r>
              <a:rPr kumimoji="1" lang="ja-JP" altLang="en-US" sz="2400" b="1" dirty="0">
                <a:solidFill>
                  <a:schemeClr val="bg1"/>
                </a:solidFill>
                <a:latin typeface="+mn-ea"/>
              </a:rPr>
              <a:t>税込</a:t>
            </a:r>
            <a:r>
              <a:rPr kumimoji="1" lang="ja-JP" altLang="en-US" sz="2800" b="1" dirty="0">
                <a:solidFill>
                  <a:schemeClr val="bg1"/>
                </a:solidFill>
                <a:latin typeface="+mn-ea"/>
              </a:rPr>
              <a:t> </a:t>
            </a:r>
            <a:r>
              <a:rPr kumimoji="1" lang="en-US" altLang="ja-JP" sz="2800" b="1" dirty="0">
                <a:solidFill>
                  <a:schemeClr val="bg1"/>
                </a:solidFill>
                <a:latin typeface="+mn-ea"/>
              </a:rPr>
              <a:t>\2,310)</a:t>
            </a:r>
          </a:p>
        </p:txBody>
      </p:sp>
      <p:sp>
        <p:nvSpPr>
          <p:cNvPr id="151" name="テキスト ボックス 150">
            <a:extLst>
              <a:ext uri="{FF2B5EF4-FFF2-40B4-BE49-F238E27FC236}">
                <a16:creationId xmlns:a16="http://schemas.microsoft.com/office/drawing/2014/main" id="{25DF9422-477B-49D0-A85B-C1DA674BE786}"/>
              </a:ext>
            </a:extLst>
          </p:cNvPr>
          <p:cNvSpPr txBox="1"/>
          <p:nvPr/>
        </p:nvSpPr>
        <p:spPr>
          <a:xfrm>
            <a:off x="1416184" y="1856267"/>
            <a:ext cx="957441" cy="400110"/>
          </a:xfrm>
          <a:prstGeom prst="rect">
            <a:avLst/>
          </a:prstGeom>
          <a:noFill/>
        </p:spPr>
        <p:txBody>
          <a:bodyPr wrap="square" rtlCol="0">
            <a:spAutoFit/>
          </a:bodyPr>
          <a:lstStyle/>
          <a:p>
            <a:r>
              <a:rPr kumimoji="1" lang="en-US" altLang="ja-JP" sz="2000" b="1" dirty="0">
                <a:solidFill>
                  <a:schemeClr val="bg1"/>
                </a:solidFill>
                <a:latin typeface="+mn-ea"/>
              </a:rPr>
              <a:t>2,310</a:t>
            </a:r>
            <a:endParaRPr kumimoji="1" lang="ja-JP" altLang="en-US" sz="2000" b="1" dirty="0">
              <a:solidFill>
                <a:schemeClr val="bg1"/>
              </a:solidFill>
              <a:latin typeface="+mn-ea"/>
            </a:endParaRPr>
          </a:p>
        </p:txBody>
      </p:sp>
    </p:spTree>
    <p:extLst>
      <p:ext uri="{BB962C8B-B14F-4D97-AF65-F5344CB8AC3E}">
        <p14:creationId xmlns:p14="http://schemas.microsoft.com/office/powerpoint/2010/main" val="3123872321"/>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1417</TotalTime>
  <Words>434</Words>
  <Application>Microsoft Office PowerPoint</Application>
  <PresentationFormat>ユーザー設定</PresentationFormat>
  <Paragraphs>62</Paragraphs>
  <Slides>1</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游ゴシック</vt:lpstr>
      <vt:lpstr>游ゴシック Light</vt:lpstr>
      <vt:lpstr>游明朝</vt:lpstr>
      <vt:lpstr>Arial</vt:lpstr>
      <vt:lpstr>Calibri</vt:lpstr>
      <vt:lpstr>Calibri Light</vt:lpstr>
      <vt:lpstr>Office テーマ</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前田 淳</dc:creator>
  <cp:lastModifiedBy>Maeda, Jun</cp:lastModifiedBy>
  <cp:revision>96</cp:revision>
  <cp:lastPrinted>2023-09-14T04:31:17Z</cp:lastPrinted>
  <dcterms:created xsi:type="dcterms:W3CDTF">2021-10-01T15:02:20Z</dcterms:created>
  <dcterms:modified xsi:type="dcterms:W3CDTF">2023-09-22T08:20:01Z</dcterms:modified>
</cp:coreProperties>
</file>