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91" d="100"/>
          <a:sy n="91" d="100"/>
        </p:scale>
        <p:origin x="1530" y="36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27378" y="773563"/>
            <a:ext cx="2040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ジャン・バルモン シャルドネ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27377" y="1359480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ヴァン・ド・フランス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生産者：ジャン・バルモン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味わい：白・辛口・ライトボディ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32400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96336" y="5575727"/>
            <a:ext cx="401174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火打石を思わせるミネラルの風味とレモン、トロピカルフルーツの特徴的な香りを持ち、しっかりとした酸味と豊かな果実味のバランスがとれた辛口です。ホワイトソースのお料理や生ガキ、帆立バター、お刺身・お寿司、水炊などと大変よく</a:t>
            </a:r>
            <a:r>
              <a:rPr kumimoji="1" lang="ja-JP" altLang="en-US" sz="1100">
                <a:solidFill>
                  <a:schemeClr val="bg1"/>
                </a:solidFill>
                <a:latin typeface="+mn-ea"/>
              </a:rPr>
              <a:t>合います。</a:t>
            </a:r>
            <a:endParaRPr kumimoji="1" lang="ja-JP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995116" y="5292547"/>
            <a:ext cx="42640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コストパフォーマンスに優れた、当社が誇るベストバイワイン！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7" y="6492179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20048" y="5575399"/>
            <a:ext cx="40117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火打石を思わせるミネラルの風味とレモン、トロピカルフルーツの特徴的な香りを持ち、しっかりとした酸味と豊かな果実味のバランスがとれた辛口です。ホワイトソースのお料理や生ガキ、帆立バター、お刺身・お寿司、水炊などと大変よく合います。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49" y="5531061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65781FEC-268F-47BB-8A83-D7458B77EBBC}"/>
              </a:ext>
            </a:extLst>
          </p:cNvPr>
          <p:cNvSpPr txBox="1"/>
          <p:nvPr/>
        </p:nvSpPr>
        <p:spPr>
          <a:xfrm>
            <a:off x="6407636" y="6516612"/>
            <a:ext cx="3295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ヴァン・ド・フランス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：ジャン・バルモン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：シャルドネ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：白・辛口・ライトボディ</a:t>
            </a:r>
          </a:p>
        </p:txBody>
      </p: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81456" y="648504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5D5600E-3FBA-477E-980B-7ED18E1B1DD3}"/>
              </a:ext>
            </a:extLst>
          </p:cNvPr>
          <p:cNvSpPr txBox="1"/>
          <p:nvPr/>
        </p:nvSpPr>
        <p:spPr>
          <a:xfrm>
            <a:off x="899498" y="3401219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ヴァン・ド・フランス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：ジャン・バルモン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：シャルドネ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：白・辛口・ライトボディ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81DD652B-C233-4F68-A8C1-F16267F13E7D}"/>
              </a:ext>
            </a:extLst>
          </p:cNvPr>
          <p:cNvSpPr txBox="1"/>
          <p:nvPr/>
        </p:nvSpPr>
        <p:spPr>
          <a:xfrm>
            <a:off x="1939911" y="4036408"/>
            <a:ext cx="1575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45D62681-F825-4613-AE24-58D6DE309C4C}"/>
              </a:ext>
            </a:extLst>
          </p:cNvPr>
          <p:cNvSpPr txBox="1"/>
          <p:nvPr/>
        </p:nvSpPr>
        <p:spPr>
          <a:xfrm>
            <a:off x="5982665" y="1390909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ヴァン・ド・フランス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生産者：ジャン・バルモン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味わい：白・辛口・ライトボディ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053DE38B-9090-44E9-B335-9C8270383A7C}"/>
              </a:ext>
            </a:extLst>
          </p:cNvPr>
          <p:cNvSpPr txBox="1"/>
          <p:nvPr/>
        </p:nvSpPr>
        <p:spPr>
          <a:xfrm>
            <a:off x="6220165" y="3422294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ヴァン・ド・フランス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：ジャン・バルモン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：シャルドネ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：白・辛口・ライトボディ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A6C5522E-2671-4E95-96CD-E1C776D2389A}"/>
              </a:ext>
            </a:extLst>
          </p:cNvPr>
          <p:cNvSpPr txBox="1"/>
          <p:nvPr/>
        </p:nvSpPr>
        <p:spPr>
          <a:xfrm>
            <a:off x="1072087" y="6487484"/>
            <a:ext cx="3075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ヴァン・ド・フランス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：ジャン・バルモン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：シャルドネ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：白・辛口・ライトボディ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0A9D28C4-C2DF-4C66-ADD3-5BAC370E3B76}"/>
              </a:ext>
            </a:extLst>
          </p:cNvPr>
          <p:cNvSpPr txBox="1"/>
          <p:nvPr/>
        </p:nvSpPr>
        <p:spPr>
          <a:xfrm>
            <a:off x="1149124" y="4919564"/>
            <a:ext cx="4381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+mn-ea"/>
              </a:rPr>
              <a:t>ジャン・バルモン シャルドネ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CADC33FD-6296-40CC-BC21-1BAE89A7C0BC}"/>
              </a:ext>
            </a:extLst>
          </p:cNvPr>
          <p:cNvSpPr txBox="1"/>
          <p:nvPr/>
        </p:nvSpPr>
        <p:spPr>
          <a:xfrm>
            <a:off x="869784" y="2564797"/>
            <a:ext cx="2720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ジャン・バルモン シャルドネ</a:t>
            </a: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D583943E-4062-48AA-90CC-7168A48130D4}"/>
              </a:ext>
            </a:extLst>
          </p:cNvPr>
          <p:cNvSpPr txBox="1"/>
          <p:nvPr/>
        </p:nvSpPr>
        <p:spPr>
          <a:xfrm>
            <a:off x="693195" y="1003235"/>
            <a:ext cx="23608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コストパフォーマンスに優れた、</a:t>
            </a:r>
            <a:endParaRPr kumimoji="1" lang="en-US" altLang="ja-JP" sz="8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当社が誇るベストバイワイン！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84D3BA62-60FC-4585-AABF-586BA01E8392}"/>
              </a:ext>
            </a:extLst>
          </p:cNvPr>
          <p:cNvSpPr txBox="1"/>
          <p:nvPr/>
        </p:nvSpPr>
        <p:spPr>
          <a:xfrm>
            <a:off x="6037093" y="1037752"/>
            <a:ext cx="23608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コストパフォーマンスに優れた、</a:t>
            </a:r>
            <a:endParaRPr kumimoji="1" lang="en-US" altLang="ja-JP" sz="8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当社が誇るベストバイワイン！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2DABAFE6-B80F-42F6-80A6-2B2BD1A63DEF}"/>
              </a:ext>
            </a:extLst>
          </p:cNvPr>
          <p:cNvSpPr txBox="1"/>
          <p:nvPr/>
        </p:nvSpPr>
        <p:spPr>
          <a:xfrm>
            <a:off x="5975585" y="828967"/>
            <a:ext cx="2040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ジャン・バルモン シャルドネ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0B47800E-7997-445B-84A7-AAE2D1294164}"/>
              </a:ext>
            </a:extLst>
          </p:cNvPr>
          <p:cNvSpPr txBox="1"/>
          <p:nvPr/>
        </p:nvSpPr>
        <p:spPr>
          <a:xfrm>
            <a:off x="6178188" y="2588164"/>
            <a:ext cx="2657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ジャン・バルモン シャルドネ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8D16C889-DBE9-4D84-970B-BD6846F28920}"/>
              </a:ext>
            </a:extLst>
          </p:cNvPr>
          <p:cNvSpPr txBox="1"/>
          <p:nvPr/>
        </p:nvSpPr>
        <p:spPr>
          <a:xfrm>
            <a:off x="6231836" y="2911832"/>
            <a:ext cx="23608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コストパフォーマンスに優れた、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当社が誇るベストバイワイン！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E0DB4E55-D9DD-41BC-90A2-B739E41E0110}"/>
              </a:ext>
            </a:extLst>
          </p:cNvPr>
          <p:cNvSpPr txBox="1"/>
          <p:nvPr/>
        </p:nvSpPr>
        <p:spPr>
          <a:xfrm>
            <a:off x="961521" y="2889377"/>
            <a:ext cx="23608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コストパフォーマンスに優れた、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当社が誇るベストバイワイン！</a:t>
            </a: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783C0A34-B19C-4783-9761-BD7924966801}"/>
              </a:ext>
            </a:extLst>
          </p:cNvPr>
          <p:cNvSpPr txBox="1"/>
          <p:nvPr/>
        </p:nvSpPr>
        <p:spPr>
          <a:xfrm>
            <a:off x="6355313" y="5282045"/>
            <a:ext cx="42640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コストパフォーマンスに優れた、当社が誇るベストバイワイン！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26ED8A5E-571D-418B-8948-ED4222285019}"/>
              </a:ext>
            </a:extLst>
          </p:cNvPr>
          <p:cNvSpPr txBox="1"/>
          <p:nvPr/>
        </p:nvSpPr>
        <p:spPr>
          <a:xfrm>
            <a:off x="6481456" y="4900239"/>
            <a:ext cx="4381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+mn-ea"/>
              </a:rPr>
              <a:t>ジャン・バルモン シャルドネ</a:t>
            </a:r>
          </a:p>
        </p:txBody>
      </p:sp>
      <p:grpSp>
        <p:nvGrpSpPr>
          <p:cNvPr id="153" name="グループ化 152">
            <a:extLst>
              <a:ext uri="{FF2B5EF4-FFF2-40B4-BE49-F238E27FC236}">
                <a16:creationId xmlns:a16="http://schemas.microsoft.com/office/drawing/2014/main" id="{6D3C2E7F-D26C-4A5C-A956-E4AC17A40100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154" name="四角形: 角を丸くする 153">
              <a:extLst>
                <a:ext uri="{FF2B5EF4-FFF2-40B4-BE49-F238E27FC236}">
                  <a16:creationId xmlns:a16="http://schemas.microsoft.com/office/drawing/2014/main" id="{5E8B2EA7-4A71-4C66-94A0-7D3CEBA1F730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55" name="テキスト ボックス 154">
              <a:extLst>
                <a:ext uri="{FF2B5EF4-FFF2-40B4-BE49-F238E27FC236}">
                  <a16:creationId xmlns:a16="http://schemas.microsoft.com/office/drawing/2014/main" id="{D1ACFB05-B49D-4ECD-8E5B-C31A7C2F0803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56" name="グループ化 155">
            <a:extLst>
              <a:ext uri="{FF2B5EF4-FFF2-40B4-BE49-F238E27FC236}">
                <a16:creationId xmlns:a16="http://schemas.microsoft.com/office/drawing/2014/main" id="{26BB4786-C5FC-4A89-AA22-53CCC63E67DD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157" name="四角形: 角を丸くする 156">
              <a:extLst>
                <a:ext uri="{FF2B5EF4-FFF2-40B4-BE49-F238E27FC236}">
                  <a16:creationId xmlns:a16="http://schemas.microsoft.com/office/drawing/2014/main" id="{B511364C-5B71-40F8-8316-A9CA2257C2F3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58" name="テキスト ボックス 157">
              <a:extLst>
                <a:ext uri="{FF2B5EF4-FFF2-40B4-BE49-F238E27FC236}">
                  <a16:creationId xmlns:a16="http://schemas.microsoft.com/office/drawing/2014/main" id="{BCF63EEA-A97B-4FAA-B756-99A021F2AB38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59" name="グループ化 158">
            <a:extLst>
              <a:ext uri="{FF2B5EF4-FFF2-40B4-BE49-F238E27FC236}">
                <a16:creationId xmlns:a16="http://schemas.microsoft.com/office/drawing/2014/main" id="{3F33C355-9779-4BB5-917C-60321DAB1EF6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60" name="四角形: 角を丸くする 159">
              <a:extLst>
                <a:ext uri="{FF2B5EF4-FFF2-40B4-BE49-F238E27FC236}">
                  <a16:creationId xmlns:a16="http://schemas.microsoft.com/office/drawing/2014/main" id="{A04249FB-E345-463F-AA97-8C7306EB037D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61" name="テキスト ボックス 160">
              <a:extLst>
                <a:ext uri="{FF2B5EF4-FFF2-40B4-BE49-F238E27FC236}">
                  <a16:creationId xmlns:a16="http://schemas.microsoft.com/office/drawing/2014/main" id="{A96AFAB6-793B-4232-94F0-20B82F91B7A5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62" name="テキスト ボックス 161">
            <a:extLst>
              <a:ext uri="{FF2B5EF4-FFF2-40B4-BE49-F238E27FC236}">
                <a16:creationId xmlns:a16="http://schemas.microsoft.com/office/drawing/2014/main" id="{0B0F9F75-7839-44DC-8271-437E705F4921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63" name="グループ化 162">
            <a:extLst>
              <a:ext uri="{FF2B5EF4-FFF2-40B4-BE49-F238E27FC236}">
                <a16:creationId xmlns:a16="http://schemas.microsoft.com/office/drawing/2014/main" id="{F2CA017A-A6C5-40A9-B0B1-D52CDCC66DC6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64" name="四角形: 角を丸くする 163">
              <a:extLst>
                <a:ext uri="{FF2B5EF4-FFF2-40B4-BE49-F238E27FC236}">
                  <a16:creationId xmlns:a16="http://schemas.microsoft.com/office/drawing/2014/main" id="{C157D06B-4768-4DFD-AE4B-912E9DCD4CBD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65" name="テキスト ボックス 164">
              <a:extLst>
                <a:ext uri="{FF2B5EF4-FFF2-40B4-BE49-F238E27FC236}">
                  <a16:creationId xmlns:a16="http://schemas.microsoft.com/office/drawing/2014/main" id="{E5A17A69-5E90-4541-89E2-93671C05F49C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66" name="グループ化 165">
            <a:extLst>
              <a:ext uri="{FF2B5EF4-FFF2-40B4-BE49-F238E27FC236}">
                <a16:creationId xmlns:a16="http://schemas.microsoft.com/office/drawing/2014/main" id="{8EE44382-6F09-4022-BDEC-7DAFC9F67B2A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67" name="四角形: 角を丸くする 166">
              <a:extLst>
                <a:ext uri="{FF2B5EF4-FFF2-40B4-BE49-F238E27FC236}">
                  <a16:creationId xmlns:a16="http://schemas.microsoft.com/office/drawing/2014/main" id="{CC1B09AE-4760-413D-8691-E4761F95564A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68" name="テキスト ボックス 167">
              <a:extLst>
                <a:ext uri="{FF2B5EF4-FFF2-40B4-BE49-F238E27FC236}">
                  <a16:creationId xmlns:a16="http://schemas.microsoft.com/office/drawing/2014/main" id="{DB9F45E8-BF15-4B5A-9446-A190E5AEBC8B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69" name="テキスト ボックス 168">
            <a:extLst>
              <a:ext uri="{FF2B5EF4-FFF2-40B4-BE49-F238E27FC236}">
                <a16:creationId xmlns:a16="http://schemas.microsoft.com/office/drawing/2014/main" id="{FAEA2EA5-4B38-4383-A110-C913EDB13C46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\2,100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\2,310)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70" name="グループ化 169">
            <a:extLst>
              <a:ext uri="{FF2B5EF4-FFF2-40B4-BE49-F238E27FC236}">
                <a16:creationId xmlns:a16="http://schemas.microsoft.com/office/drawing/2014/main" id="{09AEA206-7B84-4A45-B6EF-A3FE881DEA0E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71" name="四角形: 角を丸くする 170">
              <a:extLst>
                <a:ext uri="{FF2B5EF4-FFF2-40B4-BE49-F238E27FC236}">
                  <a16:creationId xmlns:a16="http://schemas.microsoft.com/office/drawing/2014/main" id="{F3ABC3AE-5A79-411B-B71E-B818C6AFDED6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72" name="テキスト ボックス 171">
              <a:extLst>
                <a:ext uri="{FF2B5EF4-FFF2-40B4-BE49-F238E27FC236}">
                  <a16:creationId xmlns:a16="http://schemas.microsoft.com/office/drawing/2014/main" id="{09766689-FA01-4FAA-B3B7-9BECF57A89C5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73" name="テキスト ボックス 172">
            <a:extLst>
              <a:ext uri="{FF2B5EF4-FFF2-40B4-BE49-F238E27FC236}">
                <a16:creationId xmlns:a16="http://schemas.microsoft.com/office/drawing/2014/main" id="{54920044-2FC0-4B82-B317-EDFC45DD89A9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\2,100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\2,310)</a:t>
            </a:r>
          </a:p>
        </p:txBody>
      </p:sp>
      <p:sp>
        <p:nvSpPr>
          <p:cNvPr id="174" name="テキスト ボックス 173">
            <a:extLst>
              <a:ext uri="{FF2B5EF4-FFF2-40B4-BE49-F238E27FC236}">
                <a16:creationId xmlns:a16="http://schemas.microsoft.com/office/drawing/2014/main" id="{5963266A-7A69-4857-BC1E-6FEA333AFC2B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2,310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8" name="図 7" descr="茶色の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F0C9E13-0FBC-456F-3231-B69EAFFFED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261" y="4766702"/>
            <a:ext cx="878960" cy="2989969"/>
          </a:xfrm>
          <a:prstGeom prst="rect">
            <a:avLst/>
          </a:prstGeom>
        </p:spPr>
      </p:pic>
      <p:pic>
        <p:nvPicPr>
          <p:cNvPr id="9" name="図 8" descr="茶色の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482DFBA-00E6-0208-F593-21EC171B04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3" y="4750455"/>
            <a:ext cx="878960" cy="2989969"/>
          </a:xfrm>
          <a:prstGeom prst="rect">
            <a:avLst/>
          </a:prstGeom>
        </p:spPr>
      </p:pic>
      <p:pic>
        <p:nvPicPr>
          <p:cNvPr id="10" name="図 9" descr="茶色の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A1CE586-A9A0-1921-0D39-46733114A3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804" y="2567076"/>
            <a:ext cx="552032" cy="1877855"/>
          </a:xfrm>
          <a:prstGeom prst="rect">
            <a:avLst/>
          </a:prstGeom>
        </p:spPr>
      </p:pic>
      <p:pic>
        <p:nvPicPr>
          <p:cNvPr id="11" name="図 10" descr="茶色の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6357BF8-BB33-8BD2-8C70-1B02D8EC4B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34" y="2554638"/>
            <a:ext cx="552032" cy="1877855"/>
          </a:xfrm>
          <a:prstGeom prst="rect">
            <a:avLst/>
          </a:prstGeom>
        </p:spPr>
      </p:pic>
      <p:pic>
        <p:nvPicPr>
          <p:cNvPr id="12" name="図 11" descr="茶色の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F904C02-86CB-DB55-E21E-D515EFED0E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983" y="752087"/>
            <a:ext cx="423110" cy="1439299"/>
          </a:xfrm>
          <a:prstGeom prst="rect">
            <a:avLst/>
          </a:prstGeom>
        </p:spPr>
      </p:pic>
      <p:pic>
        <p:nvPicPr>
          <p:cNvPr id="13" name="図 12" descr="茶色の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50619B7-CC12-92B7-9BDD-8549FDDED2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33" y="728545"/>
            <a:ext cx="423110" cy="143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1406</TotalTime>
  <Words>368</Words>
  <Application>Microsoft Office PowerPoint</Application>
  <PresentationFormat>ユーザー設定</PresentationFormat>
  <Paragraphs>56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Hiratani, Sari</cp:lastModifiedBy>
  <cp:revision>97</cp:revision>
  <cp:lastPrinted>2023-04-07T00:52:11Z</cp:lastPrinted>
  <dcterms:created xsi:type="dcterms:W3CDTF">2021-10-01T15:02:20Z</dcterms:created>
  <dcterms:modified xsi:type="dcterms:W3CDTF">2025-08-18T05:59:21Z</dcterms:modified>
</cp:coreProperties>
</file>