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773563"/>
            <a:ext cx="2040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火打石を思わせるミネラルの風味とレモン、トロピカルフルーツの特徴的な香りを持ち、しっかりとした酸味と豊かな果実味のバランスがとれた辛口です。ホワイトソースのお料理や生ガキ、帆立バター、お刺身・お寿司、水炊などと大変よく</a:t>
            </a:r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合います。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95116" y="5292547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火打石を思わせるミネラルの風味とレモン、トロピカルフルーツの特徴的な香りを持ち、しっかりとした酸味と豊かな果実味のバランスがとれた辛口です。ホワイトソースのお料理や生ガキ、帆立バター、お刺身・お寿司、水炊などと大変よく合い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9" y="5531061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1456" y="648504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39911" y="4036408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307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1149124" y="4919564"/>
            <a:ext cx="438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ADC33FD-6296-40CC-BC21-1BAE89A7C0BC}"/>
              </a:ext>
            </a:extLst>
          </p:cNvPr>
          <p:cNvSpPr txBox="1"/>
          <p:nvPr/>
        </p:nvSpPr>
        <p:spPr>
          <a:xfrm>
            <a:off x="869784" y="2564797"/>
            <a:ext cx="27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93195" y="1003235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4D3BA62-60FC-4585-AABF-586BA01E8392}"/>
              </a:ext>
            </a:extLst>
          </p:cNvPr>
          <p:cNvSpPr txBox="1"/>
          <p:nvPr/>
        </p:nvSpPr>
        <p:spPr>
          <a:xfrm>
            <a:off x="6037093" y="1037752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DABAFE6-B80F-42F6-80A6-2B2BD1A63DEF}"/>
              </a:ext>
            </a:extLst>
          </p:cNvPr>
          <p:cNvSpPr txBox="1"/>
          <p:nvPr/>
        </p:nvSpPr>
        <p:spPr>
          <a:xfrm>
            <a:off x="5975585" y="828967"/>
            <a:ext cx="2040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B47800E-7997-445B-84A7-AAE2D1294164}"/>
              </a:ext>
            </a:extLst>
          </p:cNvPr>
          <p:cNvSpPr txBox="1"/>
          <p:nvPr/>
        </p:nvSpPr>
        <p:spPr>
          <a:xfrm>
            <a:off x="6178188" y="2588164"/>
            <a:ext cx="265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D16C889-DBE9-4D84-970B-BD6846F28920}"/>
              </a:ext>
            </a:extLst>
          </p:cNvPr>
          <p:cNvSpPr txBox="1"/>
          <p:nvPr/>
        </p:nvSpPr>
        <p:spPr>
          <a:xfrm>
            <a:off x="6231836" y="2911832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0DB4E55-D9DD-41BC-90A2-B739E41E0110}"/>
              </a:ext>
            </a:extLst>
          </p:cNvPr>
          <p:cNvSpPr txBox="1"/>
          <p:nvPr/>
        </p:nvSpPr>
        <p:spPr>
          <a:xfrm>
            <a:off x="961521" y="2889377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355313" y="5282045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7C8EC1-3112-45B8-AC62-E2B5562ED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/>
          <a:stretch/>
        </p:blipFill>
        <p:spPr>
          <a:xfrm>
            <a:off x="5471569" y="4984654"/>
            <a:ext cx="1499801" cy="2679724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D2CBEA47-4316-4AB0-A66E-FE22F9CB0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86" y="4962064"/>
            <a:ext cx="2009793" cy="2679724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C4E6F2B6-FB4A-4AA4-93CF-3D7CF1D1F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60" y="2568566"/>
            <a:ext cx="1424737" cy="1899649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12F36B44-0743-4E7F-BF8F-840D14DF2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54" y="2548926"/>
            <a:ext cx="1424737" cy="1899649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E0A15214-5726-4F5A-9786-08DEAB5E9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49" y="735088"/>
            <a:ext cx="1092551" cy="1456734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BFBEE106-E635-4080-B879-93EC22936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2" y="702810"/>
            <a:ext cx="1092551" cy="1456734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6ED8A5E-571D-418B-8948-ED4222285019}"/>
              </a:ext>
            </a:extLst>
          </p:cNvPr>
          <p:cNvSpPr txBox="1"/>
          <p:nvPr/>
        </p:nvSpPr>
        <p:spPr>
          <a:xfrm>
            <a:off x="6481456" y="4900239"/>
            <a:ext cx="438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ジャン・バルモン シャルドネ</a:t>
            </a: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6D3C2E7F-D26C-4A5C-A956-E4AC17A4010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54" name="四角形: 角を丸くする 153">
              <a:extLst>
                <a:ext uri="{FF2B5EF4-FFF2-40B4-BE49-F238E27FC236}">
                  <a16:creationId xmlns:a16="http://schemas.microsoft.com/office/drawing/2014/main" id="{5E8B2EA7-4A71-4C66-94A0-7D3CEBA1F73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D1ACFB05-B49D-4ECD-8E5B-C31A7C2F080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26BB4786-C5FC-4A89-AA22-53CCC63E67D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B511364C-5B71-40F8-8316-A9CA2257C2F3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BCF63EEA-A97B-4FAA-B756-99A021F2AB3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3F33C355-9779-4BB5-917C-60321DAB1EF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60" name="四角形: 角を丸くする 159">
              <a:extLst>
                <a:ext uri="{FF2B5EF4-FFF2-40B4-BE49-F238E27FC236}">
                  <a16:creationId xmlns:a16="http://schemas.microsoft.com/office/drawing/2014/main" id="{A04249FB-E345-463F-AA97-8C7306EB037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A96AFAB6-793B-4232-94F0-20B82F91B7A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0B0F9F75-7839-44DC-8271-437E705F492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F2CA017A-A6C5-40A9-B0B1-D52CDCC66DC6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64" name="四角形: 角を丸くする 163">
              <a:extLst>
                <a:ext uri="{FF2B5EF4-FFF2-40B4-BE49-F238E27FC236}">
                  <a16:creationId xmlns:a16="http://schemas.microsoft.com/office/drawing/2014/main" id="{C157D06B-4768-4DFD-AE4B-912E9DCD4CB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E5A17A69-5E90-4541-89E2-93671C05F49C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8EE44382-6F09-4022-BDEC-7DAFC9F67B2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67" name="四角形: 角を丸くする 166">
              <a:extLst>
                <a:ext uri="{FF2B5EF4-FFF2-40B4-BE49-F238E27FC236}">
                  <a16:creationId xmlns:a16="http://schemas.microsoft.com/office/drawing/2014/main" id="{CC1B09AE-4760-413D-8691-E4761F95564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DB9F45E8-BF15-4B5A-9446-A190E5AEBC8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AEA2EA5-4B38-4383-A110-C913EDB13C4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09AEA206-7B84-4A45-B6EF-A3FE881DEA0E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71" name="四角形: 角を丸くする 170">
              <a:extLst>
                <a:ext uri="{FF2B5EF4-FFF2-40B4-BE49-F238E27FC236}">
                  <a16:creationId xmlns:a16="http://schemas.microsoft.com/office/drawing/2014/main" id="{F3ABC3AE-5A79-411B-B71E-B818C6AFDED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09766689-FA01-4FAA-B3B7-9BECF57A89C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4920044-2FC0-4B82-B317-EDFC45DD89A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\2,310)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5963266A-7A69-4857-BC1E-6FEA333AFC2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2,310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390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96</cp:revision>
  <cp:lastPrinted>2023-04-07T00:52:11Z</cp:lastPrinted>
  <dcterms:created xsi:type="dcterms:W3CDTF">2021-10-01T15:02:20Z</dcterms:created>
  <dcterms:modified xsi:type="dcterms:W3CDTF">2023-09-22T08:19:14Z</dcterms:modified>
</cp:coreProperties>
</file>