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00" y="694749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8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00709" y="704057"/>
            <a:ext cx="19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クレマン・ド・ロワール・ブラン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6346" y="1339586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：ｼｭﾅﾝ･ﾌﾞﾗﾝ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ｶﾍﾞﾙﾈ･ﾌﾗﾝ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99739" y="1312944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5785" y="562805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16℃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のステンレスタンクで澱とともに熟成した後、瓶詰めして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12℃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のラックで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18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か月間熟成させます。色合いは緑がかった薄いイエロー、滑らかな泡立ちが特徴。白い花やドライフルーツなど、複雑なアロマで、豊かなボリューム感でバランスはよく余韻が続きます。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249077" y="5351057"/>
            <a:ext cx="3860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複雑かつ調和のとれた味わいのスパークリングワイン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151753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7" y="649217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355" y="471592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8108" y="5645871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16℃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のステンレスタンクで澱とともに熟成した後、瓶詰めして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12℃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のラックで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18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か月間熟成させます。色合いは緑がかった薄いイエロー、滑らかな泡立ちが特徴。白い花やドライフルーツなど、複雑なアロマで、豊かなボリューム感でバランスはよく余韻が続きます。</a:t>
            </a:r>
            <a:endParaRPr kumimoji="1"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8109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40554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3900" y="3247451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714447" y="1016038"/>
            <a:ext cx="2213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複雑かつ調和のとれた味わいの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スパークリングワイン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34A4633-D0D1-4802-AE18-ED5ACE8F5D1A}"/>
              </a:ext>
            </a:extLst>
          </p:cNvPr>
          <p:cNvSpPr txBox="1"/>
          <p:nvPr/>
        </p:nvSpPr>
        <p:spPr>
          <a:xfrm>
            <a:off x="892726" y="2456319"/>
            <a:ext cx="277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クレマン・ド・ロワール・ブラン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5754E3B-191F-476C-BF7E-899969C0391A}"/>
              </a:ext>
            </a:extLst>
          </p:cNvPr>
          <p:cNvSpPr txBox="1"/>
          <p:nvPr/>
        </p:nvSpPr>
        <p:spPr>
          <a:xfrm>
            <a:off x="909337" y="2869684"/>
            <a:ext cx="2676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複雑かつ調和のとれた味わいの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スパークリングワイン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23410D63-EE03-4153-AD48-5AF374E2EE1B}"/>
              </a:ext>
            </a:extLst>
          </p:cNvPr>
          <p:cNvSpPr txBox="1"/>
          <p:nvPr/>
        </p:nvSpPr>
        <p:spPr>
          <a:xfrm>
            <a:off x="865372" y="3308861"/>
            <a:ext cx="2988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：ｼｭﾅﾝ･ﾌﾞﾗﾝ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ｶﾍﾞﾙﾈ･ﾌﾗﾝ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BBBDE71-8383-4670-AD00-9B3B4FBF4E9A}"/>
              </a:ext>
            </a:extLst>
          </p:cNvPr>
          <p:cNvSpPr txBox="1"/>
          <p:nvPr/>
        </p:nvSpPr>
        <p:spPr>
          <a:xfrm>
            <a:off x="1099042" y="6498698"/>
            <a:ext cx="347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原産国：ﾌﾗﾝｽ／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 AOC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：ｼｭﾅﾝ･ﾌﾞﾗﾝ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ｶﾍﾞﾙﾈ･ﾌﾗﾝ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1BF3217D-DCBC-45E6-9FA3-D8DD8A35453A}"/>
              </a:ext>
            </a:extLst>
          </p:cNvPr>
          <p:cNvSpPr txBox="1"/>
          <p:nvPr/>
        </p:nvSpPr>
        <p:spPr>
          <a:xfrm>
            <a:off x="1526348" y="4812810"/>
            <a:ext cx="304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クレマン・ド・ロワール・ブラン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5F39E2-521A-4A5F-9507-4586DC4314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4813161"/>
            <a:ext cx="1112635" cy="3105027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B1C6492C-1A25-4F46-BDDA-3CC078B9A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67" y="4782836"/>
            <a:ext cx="1112635" cy="3105027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42639254-E5E0-4548-A435-3A16EEB5D2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12" y="2485037"/>
            <a:ext cx="756090" cy="2110020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AFAB0E0E-5781-4490-92F2-39F51270E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7" y="2507316"/>
            <a:ext cx="756090" cy="2110020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AE4A5DCC-1492-4051-963F-9C63EFE9E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894" y="784130"/>
            <a:ext cx="535004" cy="1493035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30FCB030-7C4D-4135-82C8-046CE8539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3" y="780052"/>
            <a:ext cx="535004" cy="1493035"/>
          </a:xfrm>
          <a:prstGeom prst="rect">
            <a:avLst/>
          </a:prstGeom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7DA527C2-36C0-46E5-9CC2-447220C744FF}"/>
              </a:ext>
            </a:extLst>
          </p:cNvPr>
          <p:cNvSpPr txBox="1"/>
          <p:nvPr/>
        </p:nvSpPr>
        <p:spPr>
          <a:xfrm>
            <a:off x="6066984" y="725563"/>
            <a:ext cx="19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クレマン・ド・ロワール・ブラン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A01545D-B2C8-48F3-8555-4E44D634431C}"/>
              </a:ext>
            </a:extLst>
          </p:cNvPr>
          <p:cNvSpPr txBox="1"/>
          <p:nvPr/>
        </p:nvSpPr>
        <p:spPr>
          <a:xfrm>
            <a:off x="6015104" y="1047049"/>
            <a:ext cx="2213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複雑かつ調和のとれた味わいの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スパークリングワイン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9E85D17C-EC37-4732-A6FE-A3D5D0AA99BC}"/>
              </a:ext>
            </a:extLst>
          </p:cNvPr>
          <p:cNvSpPr txBox="1"/>
          <p:nvPr/>
        </p:nvSpPr>
        <p:spPr>
          <a:xfrm>
            <a:off x="6210036" y="2518640"/>
            <a:ext cx="277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クレマン・ド・ロワール・ブラン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BDDB9BC-1791-473D-BBC1-80A4BEE7DD40}"/>
              </a:ext>
            </a:extLst>
          </p:cNvPr>
          <p:cNvSpPr txBox="1"/>
          <p:nvPr/>
        </p:nvSpPr>
        <p:spPr>
          <a:xfrm>
            <a:off x="6231836" y="2969319"/>
            <a:ext cx="26763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複雑かつ調和のとれた味わいの</a:t>
            </a:r>
            <a:endParaRPr kumimoji="1" lang="en-US" altLang="ja-JP" sz="10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スパークリングワイン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2108AC6E-EDE0-4AE4-BA94-88F73A9E75B8}"/>
              </a:ext>
            </a:extLst>
          </p:cNvPr>
          <p:cNvSpPr txBox="1"/>
          <p:nvPr/>
        </p:nvSpPr>
        <p:spPr>
          <a:xfrm>
            <a:off x="5973949" y="138222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：ｼｭﾅﾝ･ﾌﾞﾗﾝ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ｶﾍﾞﾙﾈ･ﾌﾗﾝ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AC0F3E1B-4CB4-4575-AB2A-23672F4E0977}"/>
              </a:ext>
            </a:extLst>
          </p:cNvPr>
          <p:cNvSpPr txBox="1"/>
          <p:nvPr/>
        </p:nvSpPr>
        <p:spPr>
          <a:xfrm>
            <a:off x="6220185" y="3371454"/>
            <a:ext cx="3074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：ｼｭﾅﾝ･ﾌﾞﾗﾝ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ｶﾍﾞﾙﾈ･ﾌﾗﾝ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89D32612-E8CD-4208-BF26-F082E10BE460}"/>
              </a:ext>
            </a:extLst>
          </p:cNvPr>
          <p:cNvSpPr txBox="1"/>
          <p:nvPr/>
        </p:nvSpPr>
        <p:spPr>
          <a:xfrm>
            <a:off x="6493195" y="6530837"/>
            <a:ext cx="347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原産国：ﾌﾗﾝｽ／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 AOC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：ｼｭﾅﾝ･ﾌﾞﾗﾝ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ｶﾍﾞﾙﾈ･ﾌﾗﾝ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ｼｬﾙﾄﾞﾈ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味わい：白泡・辛口・ミディアムボディ</a:t>
            </a:r>
          </a:p>
        </p:txBody>
      </p:sp>
      <p:pic>
        <p:nvPicPr>
          <p:cNvPr id="112" name="図 111">
            <a:extLst>
              <a:ext uri="{FF2B5EF4-FFF2-40B4-BE49-F238E27FC236}">
                <a16:creationId xmlns:a16="http://schemas.microsoft.com/office/drawing/2014/main" id="{9BD190B1-6C2B-46B4-B596-4998ECEC9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" y="4816241"/>
            <a:ext cx="1112635" cy="3105027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10EA4F6E-0383-4791-99E4-C7160C986729}"/>
              </a:ext>
            </a:extLst>
          </p:cNvPr>
          <p:cNvSpPr txBox="1"/>
          <p:nvPr/>
        </p:nvSpPr>
        <p:spPr>
          <a:xfrm>
            <a:off x="6567459" y="5351858"/>
            <a:ext cx="3860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複雑かつ調和のとれた味わいのスパークリングワイン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AB6AF866-8837-4C8A-B882-261B647D1974}"/>
              </a:ext>
            </a:extLst>
          </p:cNvPr>
          <p:cNvSpPr txBox="1"/>
          <p:nvPr/>
        </p:nvSpPr>
        <p:spPr>
          <a:xfrm>
            <a:off x="6826121" y="4824460"/>
            <a:ext cx="304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クレマン・ド・ロワール・ブラン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DB1FFE82-DF06-4204-B3C9-2E4592214CD6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5" name="四角形: 角を丸くする 74">
              <a:extLst>
                <a:ext uri="{FF2B5EF4-FFF2-40B4-BE49-F238E27FC236}">
                  <a16:creationId xmlns:a16="http://schemas.microsoft.com/office/drawing/2014/main" id="{9F5EED2D-958F-4E05-A3D1-00C38A43FDC5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A57FDDED-B2F5-42E7-878B-0F7D5D58D454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B1128B94-29E5-41A4-9F1C-88D2965E5535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F009C14C-8814-420F-949C-9090159DA12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061BC9EC-187D-4946-926D-E7777534D9FC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ED388BEA-D0EF-4C7A-962D-0DE284A9452B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4128F143-A16D-438E-8677-229EF3D9C59A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A3A4ABFB-06D3-41E9-A7BA-29FFE5F66C33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4979EFDA-78AF-4A29-85B0-394D13BE1929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BF78075-842D-4131-A605-D2FC961D4C44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C344F397-BF95-4DAB-838E-5D33A633ED3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573BB6F2-112B-42ED-976D-3BE7E537BE24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295FADBB-B25E-4E46-9D1A-B2669E5302A0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7" name="四角形: 角を丸くする 126">
              <a:extLst>
                <a:ext uri="{FF2B5EF4-FFF2-40B4-BE49-F238E27FC236}">
                  <a16:creationId xmlns:a16="http://schemas.microsoft.com/office/drawing/2014/main" id="{70A8F2E9-77D5-480E-A333-B4E1446FDEC8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8" name="テキスト ボックス 127">
              <a:extLst>
                <a:ext uri="{FF2B5EF4-FFF2-40B4-BE49-F238E27FC236}">
                  <a16:creationId xmlns:a16="http://schemas.microsoft.com/office/drawing/2014/main" id="{E5351D37-33A0-49C3-9A8C-DED685DFF8D5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07673AF9-EE3A-42EF-B239-5EBEDAF1CF72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\3,600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\3,960)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4B21BED0-749B-4632-8FBB-BDFCD7FC027E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31" name="四角形: 角を丸くする 130">
              <a:extLst>
                <a:ext uri="{FF2B5EF4-FFF2-40B4-BE49-F238E27FC236}">
                  <a16:creationId xmlns:a16="http://schemas.microsoft.com/office/drawing/2014/main" id="{0B413FA2-2855-489B-837F-D872F241044D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DA317998-B032-44AD-B016-A8B99C903666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5CA41B21-E2D6-4D69-818B-19AF48317355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\3,600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\3,960)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08DAEF36-B96D-46F6-ACCF-CC812A856EA3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3,960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1578</TotalTime>
  <Words>510</Words>
  <Application>Microsoft Office PowerPoint</Application>
  <PresentationFormat>ユーザー設定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112</cp:revision>
  <cp:lastPrinted>2022-06-14T09:02:18Z</cp:lastPrinted>
  <dcterms:created xsi:type="dcterms:W3CDTF">2021-10-01T15:02:20Z</dcterms:created>
  <dcterms:modified xsi:type="dcterms:W3CDTF">2023-09-24T15:43:31Z</dcterms:modified>
</cp:coreProperties>
</file>