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0" y="694749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16404" y="752170"/>
            <a:ext cx="205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アンジュ・ルージュ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6346" y="1339586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アンジュ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99739" y="1312944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785" y="56280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発酵に次いでより高い温度で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10-12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日間醸しの期間を置きます。プレスし、タンクの中で微量な酸素供給をしながら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4‐8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か月の間マロラクティック発酵し、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％のブレンドの為にタンク内で寝かせます。色合いは濃い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めの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ルビーレッド。赤いベリーと花の香り、少しスパイシーなニュアンス。赤身・白身のお肉、チーズに合います。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833385" y="5311134"/>
            <a:ext cx="2546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柔らかくフルーティーな赤ワイン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7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55" y="471592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8108" y="564587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発酵に次いでより高い温度で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10-12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日間醸しの期間を置きます。プレスし、タンクの中で微量な酸素供給をしながら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4‐8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か月の間マロラクティック発酵し、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％のブレンドの為にタンク内で寝かせます。色合いは濃い</a:t>
            </a:r>
            <a:r>
              <a:rPr kumimoji="1" lang="ja-JP" altLang="en-US" sz="1000" dirty="0" err="1">
                <a:solidFill>
                  <a:schemeClr val="bg1"/>
                </a:solidFill>
                <a:latin typeface="+mn-ea"/>
              </a:rPr>
              <a:t>めの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ルビーレッド。赤いベリーと花の香り、少しスパイシーなニュアンス。赤身・白身のお肉、チーズに合います。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8109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3900" y="3247451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739199" y="1105495"/>
            <a:ext cx="1993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柔らかくフルーティーな赤ワイン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34A4633-D0D1-4802-AE18-ED5ACE8F5D1A}"/>
              </a:ext>
            </a:extLst>
          </p:cNvPr>
          <p:cNvSpPr txBox="1"/>
          <p:nvPr/>
        </p:nvSpPr>
        <p:spPr>
          <a:xfrm>
            <a:off x="906117" y="2516201"/>
            <a:ext cx="30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アンジュ・ルージュ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5754E3B-191F-476C-BF7E-899969C0391A}"/>
              </a:ext>
            </a:extLst>
          </p:cNvPr>
          <p:cNvSpPr txBox="1"/>
          <p:nvPr/>
        </p:nvSpPr>
        <p:spPr>
          <a:xfrm>
            <a:off x="906117" y="2949293"/>
            <a:ext cx="26763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柔らかくフルーティーな赤ワイン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3410D63-EE03-4153-AD48-5AF374E2EE1B}"/>
              </a:ext>
            </a:extLst>
          </p:cNvPr>
          <p:cNvSpPr txBox="1"/>
          <p:nvPr/>
        </p:nvSpPr>
        <p:spPr>
          <a:xfrm>
            <a:off x="865373" y="3308861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アンジュ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BBBDE71-8383-4670-AD00-9B3B4FBF4E9A}"/>
              </a:ext>
            </a:extLst>
          </p:cNvPr>
          <p:cNvSpPr txBox="1"/>
          <p:nvPr/>
        </p:nvSpPr>
        <p:spPr>
          <a:xfrm>
            <a:off x="1099042" y="6498698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アンジュ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BD1575D-4D7B-4ADC-8373-EEEF6FFAA0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91" y="4939453"/>
            <a:ext cx="1049027" cy="2760598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4FA0A383-74F0-4A54-90CD-6B0B62A6D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397" y="4908779"/>
            <a:ext cx="1049027" cy="2760598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4FF4EA6A-EE85-4E12-B60C-86D2E2D27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10" y="2577497"/>
            <a:ext cx="734863" cy="1933851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2E5AA65C-04DD-40B1-AA93-668EB4F2A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0" y="2568838"/>
            <a:ext cx="734863" cy="1933851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42C20C4-9E44-4CBC-9EED-0E52AB7A3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64" y="804436"/>
            <a:ext cx="531267" cy="1398072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B392C415-95A3-43BF-B4FD-7AF16F810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7" y="808678"/>
            <a:ext cx="531267" cy="1398072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D684F3C0-09AC-4EEE-801B-B87445713013}"/>
              </a:ext>
            </a:extLst>
          </p:cNvPr>
          <p:cNvSpPr txBox="1"/>
          <p:nvPr/>
        </p:nvSpPr>
        <p:spPr>
          <a:xfrm>
            <a:off x="6081851" y="1128850"/>
            <a:ext cx="2039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柔らかくフルーティーな赤ワイン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6C608183-39C3-4CFD-B993-88FCAB7CE48A}"/>
              </a:ext>
            </a:extLst>
          </p:cNvPr>
          <p:cNvSpPr txBox="1"/>
          <p:nvPr/>
        </p:nvSpPr>
        <p:spPr>
          <a:xfrm>
            <a:off x="6256367" y="3052712"/>
            <a:ext cx="25478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柔らかくフルーティーな赤ワイン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1BF3217D-DCBC-45E6-9FA3-D8DD8A35453A}"/>
              </a:ext>
            </a:extLst>
          </p:cNvPr>
          <p:cNvSpPr txBox="1"/>
          <p:nvPr/>
        </p:nvSpPr>
        <p:spPr>
          <a:xfrm>
            <a:off x="1020209" y="4969840"/>
            <a:ext cx="4274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アンジュ・ルージュ</a:t>
            </a:r>
            <a:endParaRPr kumimoji="1" lang="en-US" altLang="ja-JP" sz="13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B51700C-DC90-47FF-A1EF-25F06FAE0085}"/>
              </a:ext>
            </a:extLst>
          </p:cNvPr>
          <p:cNvSpPr txBox="1"/>
          <p:nvPr/>
        </p:nvSpPr>
        <p:spPr>
          <a:xfrm>
            <a:off x="7175062" y="5320014"/>
            <a:ext cx="240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柔らかくフルーティーな赤ワイン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1978794-8961-42CC-A36E-D1FA59DEC54D}"/>
              </a:ext>
            </a:extLst>
          </p:cNvPr>
          <p:cNvSpPr txBox="1"/>
          <p:nvPr/>
        </p:nvSpPr>
        <p:spPr>
          <a:xfrm>
            <a:off x="5992246" y="138262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アンジュ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AAC9D542-EE38-4E3F-98F3-05FD51E44031}"/>
              </a:ext>
            </a:extLst>
          </p:cNvPr>
          <p:cNvSpPr txBox="1"/>
          <p:nvPr/>
        </p:nvSpPr>
        <p:spPr>
          <a:xfrm>
            <a:off x="6147949" y="3370678"/>
            <a:ext cx="2927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アンジュ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051A93C2-7BC7-4260-A56D-C5E4FFAC1013}"/>
              </a:ext>
            </a:extLst>
          </p:cNvPr>
          <p:cNvSpPr txBox="1"/>
          <p:nvPr/>
        </p:nvSpPr>
        <p:spPr>
          <a:xfrm>
            <a:off x="6463264" y="6529841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AOC 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アンジュ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D19C864-6B5D-4592-B587-5254C7EE3A35}"/>
              </a:ext>
            </a:extLst>
          </p:cNvPr>
          <p:cNvSpPr txBox="1"/>
          <p:nvPr/>
        </p:nvSpPr>
        <p:spPr>
          <a:xfrm>
            <a:off x="6248241" y="2547194"/>
            <a:ext cx="30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アンジュ・ルージュ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C5125E4-7ABC-418E-B686-873624E5A932}"/>
              </a:ext>
            </a:extLst>
          </p:cNvPr>
          <p:cNvSpPr txBox="1"/>
          <p:nvPr/>
        </p:nvSpPr>
        <p:spPr>
          <a:xfrm>
            <a:off x="6053047" y="752742"/>
            <a:ext cx="2054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アンジュ・ルージュ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48A23A31-E619-44E8-9FB9-4784FCB8314F}"/>
              </a:ext>
            </a:extLst>
          </p:cNvPr>
          <p:cNvSpPr txBox="1"/>
          <p:nvPr/>
        </p:nvSpPr>
        <p:spPr>
          <a:xfrm>
            <a:off x="6401135" y="4961545"/>
            <a:ext cx="4274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3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300" b="1" dirty="0">
                <a:solidFill>
                  <a:schemeClr val="bg1"/>
                </a:solidFill>
                <a:latin typeface="+mn-ea"/>
              </a:rPr>
              <a:t>アンジュ・ルージュ</a:t>
            </a:r>
            <a:endParaRPr kumimoji="1" lang="en-US" altLang="ja-JP" sz="13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00CAAAF9-CFA7-4328-9DD3-064C945193BF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79E01F39-015F-4EF1-B5C6-5377ABBC0032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231CC4AF-F7CB-4A12-B86C-5C82C3FE2F9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B3BC0455-DAE8-4D0F-9EAC-B27C313E53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A4938FF3-F4AA-4E43-9B1E-960B3B9693B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D3E4EF4-BBF3-43E5-A1A4-A899BBD40E6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8859D057-5D05-4FF9-964A-D32A8BFC4E97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E618AF49-A431-40DE-8998-A7B903F9632C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56DD0EDF-0964-4196-9AAD-DC9D5EA278A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743B1E6E-5A8A-4339-A3F5-26EE883EEA8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2F649162-E742-4141-AA3B-F6E1469505E2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1" name="四角形: 角を丸くする 110">
              <a:extLst>
                <a:ext uri="{FF2B5EF4-FFF2-40B4-BE49-F238E27FC236}">
                  <a16:creationId xmlns:a16="http://schemas.microsoft.com/office/drawing/2014/main" id="{48B0C623-4FC3-499F-A317-616D79A330F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4900B49C-5ADD-47A6-92A6-DBADEE3F10F2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D787E930-F385-479B-A2FD-65FEFC4318A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6" name="四角形: 角を丸くする 115">
              <a:extLst>
                <a:ext uri="{FF2B5EF4-FFF2-40B4-BE49-F238E27FC236}">
                  <a16:creationId xmlns:a16="http://schemas.microsoft.com/office/drawing/2014/main" id="{CD3C7EB7-F2A6-4386-A408-4F7F2B661113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0" name="テキスト ボックス 119">
              <a:extLst>
                <a:ext uri="{FF2B5EF4-FFF2-40B4-BE49-F238E27FC236}">
                  <a16:creationId xmlns:a16="http://schemas.microsoft.com/office/drawing/2014/main" id="{AEEEC970-2323-4FD7-9FC9-FF7EA0DF23E2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FFEAD145-17BA-46ED-BEC0-2CEB454BFB7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\3,080)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93BF26BE-4712-4A19-BF32-8D5F65B1FF5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3C3052AF-E8BE-4BF2-AFA0-91DF2E74E5E5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2143A9F8-4148-47A7-8B97-F73665017332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E1ECC579-7385-4B02-8381-52AE46BBABA0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\3,080)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C3927DD4-1016-4EF5-B566-A917264EF6A1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3,080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1477</TotalTime>
  <Words>430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108</cp:revision>
  <cp:lastPrinted>2022-06-14T09:02:18Z</cp:lastPrinted>
  <dcterms:created xsi:type="dcterms:W3CDTF">2021-10-01T15:02:20Z</dcterms:created>
  <dcterms:modified xsi:type="dcterms:W3CDTF">2023-09-24T15:42:32Z</dcterms:modified>
</cp:coreProperties>
</file>