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1007" y="664655"/>
            <a:ext cx="204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ジャン・バルモン ブラン・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ド・ブラン・ブリュット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27377" y="135948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生産者：ジャン・バルモン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：ユニブラン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アイレン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リーズナブルな辛口スパークリングワインの決定版！葡萄は厳選したスペイン産を使用、ワイン造りは最新の設備を整えたボルドー地方南部の醸造所で行っています。味わいは新鮮な果実の風味があふれる辛口。アペリティフのみならず、デザートまで様々な料理と大変よく合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95116" y="5292547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コストパフォーマンスに優れた、当社が誇るベストバイワイン！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リーズナブルな辛口スパークリングワインの決定版！葡萄は厳選したスペイン産を使用、ワイン造りは最新の設備を整えたボルドー地方南部の醸造所で行っています。味わいは新鮮な果実の風味があふれる辛口。アペリティフのみならず、デザートまで様々な料理と大変よく合い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9" y="5531061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：ユニブラン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アイレン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：白泡・辛口・ミディアムボディ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1456" y="648504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：ユニブラン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アイレン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：白泡・辛口・ミディアムボディ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5D62681-F825-4613-AE24-58D6DE309C4C}"/>
              </a:ext>
            </a:extLst>
          </p:cNvPr>
          <p:cNvSpPr txBox="1"/>
          <p:nvPr/>
        </p:nvSpPr>
        <p:spPr>
          <a:xfrm>
            <a:off x="5982665" y="13909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生産者：ジャン・バルモン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：ユニブラン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アイレン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53DE38B-9090-44E9-B335-9C8270383A7C}"/>
              </a:ext>
            </a:extLst>
          </p:cNvPr>
          <p:cNvSpPr txBox="1"/>
          <p:nvPr/>
        </p:nvSpPr>
        <p:spPr>
          <a:xfrm>
            <a:off x="6220165" y="3422294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：ユニブラン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アイレン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：白泡・辛口・ミディアムボディ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6C5522E-2671-4E95-96CD-E1C776D2389A}"/>
              </a:ext>
            </a:extLst>
          </p:cNvPr>
          <p:cNvSpPr txBox="1"/>
          <p:nvPr/>
        </p:nvSpPr>
        <p:spPr>
          <a:xfrm>
            <a:off x="1072087" y="6487484"/>
            <a:ext cx="307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ヴァン・ムスー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：ジャン・バルモン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：ユニブラン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アイレン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：白泡・辛口・ミディアムボディ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9D28C4-C2DF-4C66-ADD3-5BAC370E3B76}"/>
              </a:ext>
            </a:extLst>
          </p:cNvPr>
          <p:cNvSpPr txBox="1"/>
          <p:nvPr/>
        </p:nvSpPr>
        <p:spPr>
          <a:xfrm>
            <a:off x="971615" y="4917831"/>
            <a:ext cx="4381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ブラン・ド・ブラン・ブリュット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ADC33FD-6296-40CC-BC21-1BAE89A7C0BC}"/>
              </a:ext>
            </a:extLst>
          </p:cNvPr>
          <p:cNvSpPr txBox="1"/>
          <p:nvPr/>
        </p:nvSpPr>
        <p:spPr>
          <a:xfrm>
            <a:off x="872674" y="2445713"/>
            <a:ext cx="25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ブラン・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ド・ブラン・ブリュット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39436" y="1005516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966CAE-A900-42C0-A08D-A13B556DE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44" y="4853248"/>
            <a:ext cx="2160634" cy="2880845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11A3A66-B3AD-444C-B51F-726658DAA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86" y="4778627"/>
            <a:ext cx="2160634" cy="288084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412CC0E4-B3FE-4DFE-8945-92DF02132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05" y="2441500"/>
            <a:ext cx="1544505" cy="205934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D5ADC335-1423-4D52-8958-76291C89A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48" y="2421178"/>
            <a:ext cx="1544505" cy="205934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3F9E22E6-26C0-4D0F-99CA-82FDAC424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93" y="820810"/>
            <a:ext cx="964899" cy="1286532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E41E4B07-E31D-4810-B137-4C3F2FAC8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" y="790650"/>
            <a:ext cx="964899" cy="1286532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4D3BA62-60FC-4585-AABF-586BA01E8392}"/>
              </a:ext>
            </a:extLst>
          </p:cNvPr>
          <p:cNvSpPr txBox="1"/>
          <p:nvPr/>
        </p:nvSpPr>
        <p:spPr>
          <a:xfrm>
            <a:off x="5984249" y="1048497"/>
            <a:ext cx="23608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DABAFE6-B80F-42F6-80A6-2B2BD1A63DEF}"/>
              </a:ext>
            </a:extLst>
          </p:cNvPr>
          <p:cNvSpPr txBox="1"/>
          <p:nvPr/>
        </p:nvSpPr>
        <p:spPr>
          <a:xfrm>
            <a:off x="6007045" y="709829"/>
            <a:ext cx="2040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ジャン・バルモン ブラン・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ド・ブラン・ブリュット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B47800E-7997-445B-84A7-AAE2D1294164}"/>
              </a:ext>
            </a:extLst>
          </p:cNvPr>
          <p:cNvSpPr txBox="1"/>
          <p:nvPr/>
        </p:nvSpPr>
        <p:spPr>
          <a:xfrm>
            <a:off x="6178188" y="2492113"/>
            <a:ext cx="25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ブラン・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ド・ブラン・ブリュット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D16C889-DBE9-4D84-970B-BD6846F28920}"/>
              </a:ext>
            </a:extLst>
          </p:cNvPr>
          <p:cNvSpPr txBox="1"/>
          <p:nvPr/>
        </p:nvSpPr>
        <p:spPr>
          <a:xfrm>
            <a:off x="6231836" y="2965656"/>
            <a:ext cx="236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0DB4E55-D9DD-41BC-90A2-B739E41E0110}"/>
              </a:ext>
            </a:extLst>
          </p:cNvPr>
          <p:cNvSpPr txBox="1"/>
          <p:nvPr/>
        </p:nvSpPr>
        <p:spPr>
          <a:xfrm>
            <a:off x="905792" y="2931976"/>
            <a:ext cx="2360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当社が誇るベストバイワイン！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8E0D711E-09B0-42E4-87AF-07B4B3AE087B}"/>
              </a:ext>
            </a:extLst>
          </p:cNvPr>
          <p:cNvSpPr txBox="1"/>
          <p:nvPr/>
        </p:nvSpPr>
        <p:spPr>
          <a:xfrm>
            <a:off x="6224377" y="4919564"/>
            <a:ext cx="4381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ジャン・バルモン ブラン・ド・ブラン・ブリュット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3C0A34-B19C-4783-9761-BD7924966801}"/>
              </a:ext>
            </a:extLst>
          </p:cNvPr>
          <p:cNvSpPr txBox="1"/>
          <p:nvPr/>
        </p:nvSpPr>
        <p:spPr>
          <a:xfrm>
            <a:off x="6355313" y="5282045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コストパフォーマンスに優れた、当社が誇るベストバイワイン！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F65597A-645E-4832-93C4-A3DFD85F065C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8CB33203-AB2C-4596-B459-8201BC088E8B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C66FBDA-3495-4197-9D42-354D77CA23A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351CA54-CAA2-4E98-A013-D828E9D184C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7D6CC376-44CC-40F3-8E73-269A322D2A4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F161BDBB-9E4E-4AD4-8CB6-6C669F02D638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41CAC8AB-20CD-4223-B26A-0D922FB30B5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20B688DE-F33B-47E0-8023-52F4AFF80FB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BFFAA3E2-1A56-498E-8C73-2DDACEAFBFFF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C67A14A-2011-44E1-89EF-3CAC97467D6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4CA86512-ED23-4336-8780-CEB1EE944D4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63A1273E-D78D-466F-B227-051CB72A87FF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E4275A95-69BB-4E77-8424-BD5A05935054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C4311702-725C-451B-B342-3E1785F101D1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9DF87C3A-735D-499E-B88E-32E90449EF9B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6FBEEDD3-22F5-49D3-B003-A3B70C91176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52DCCF8-AFC5-4F0A-8E51-9B6169C8D964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6547491C-B960-479B-9549-4C152359A76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768FCB30-668C-40D8-B4A2-D4D9120BB42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F20A201A-BB99-4217-952F-6B143BEE62A7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E304D27-9FEE-49F7-A422-D2BF5F2CB14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\2,310)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BD18817C-A045-45A9-8BE9-A3CB6FC625D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2,310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</TotalTime>
  <Words>436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92</cp:revision>
  <cp:lastPrinted>2023-08-14T07:59:42Z</cp:lastPrinted>
  <dcterms:created xsi:type="dcterms:W3CDTF">2021-10-01T15:02:20Z</dcterms:created>
  <dcterms:modified xsi:type="dcterms:W3CDTF">2023-09-22T08:17:49Z</dcterms:modified>
</cp:coreProperties>
</file>