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66812" y="754516"/>
            <a:ext cx="1795518" cy="25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22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ｼｬﾙﾄﾞﾈ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ｸﾞﾛﾛｰ･ｸﾞﾘ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力強く芳醇な香り。調和のとれたエレガントで、花やフルーティーな香りが現れます。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フレッシュでリッチな中に、ピリッとした青リンゴの味わいや、エキゾチックなフルーツの香りも現れ、完璧にバランスが取れています。余韻が長いワインです。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366981" y="5366119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エレガントでバランスのとれたスパークリングワイン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力強く芳醇な香り。調和のとれたエレガントで、花やフルーティーな香りが現れます。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フレッシュでリッチな中に、ピリッとした青リンゴの味わいや、エキゾチックなフルーツの香りも現れ、完璧にバランスが取れています。余韻が長いワインです。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677874" y="4549627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51483" y="1005285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エレガントでバランスのとれた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564443" y="5345654"/>
            <a:ext cx="3868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エレガントでバランスのとれたスパークリングワイン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DB3AABB-2ADA-48FB-B9C8-D0B869A32D09}"/>
              </a:ext>
            </a:extLst>
          </p:cNvPr>
          <p:cNvSpPr txBox="1"/>
          <p:nvPr/>
        </p:nvSpPr>
        <p:spPr>
          <a:xfrm>
            <a:off x="5994768" y="1043489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エレガントでバランスのとれた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969421" y="2536814"/>
            <a:ext cx="2359659" cy="3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893900" y="2845985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エレガントでバランスのとれた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3" y="3308861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ｼｬﾙﾄﾞﾈ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ｸﾞﾛﾛｰ･ｸﾞﾘ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EB77A5E-75C7-4E9C-921D-748842B83AF3}"/>
              </a:ext>
            </a:extLst>
          </p:cNvPr>
          <p:cNvSpPr txBox="1"/>
          <p:nvPr/>
        </p:nvSpPr>
        <p:spPr>
          <a:xfrm>
            <a:off x="6231836" y="2949438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エレガントでバランスのとれた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1" y="6488650"/>
            <a:ext cx="399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原産国：フランス／ヴァン・ムスー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：ｼｬﾙﾄﾞﾈ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ｸﾞﾛﾛｰ･ｸﾞﾘ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513C7EF-3D5A-43EC-9D1A-A436C6033B79}"/>
              </a:ext>
            </a:extLst>
          </p:cNvPr>
          <p:cNvSpPr txBox="1"/>
          <p:nvPr/>
        </p:nvSpPr>
        <p:spPr>
          <a:xfrm>
            <a:off x="1578429" y="4938758"/>
            <a:ext cx="2802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CC966D-B9CB-4863-BD8F-B5993AF3D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4" y="4902952"/>
            <a:ext cx="741286" cy="2672807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818FEC11-C393-4975-A714-5AF991C84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0" y="4924955"/>
            <a:ext cx="741286" cy="267280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9B350CF-04EA-4016-9363-6BF0C229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35" y="2568546"/>
            <a:ext cx="526137" cy="189705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3A3DB1F5-79CB-4377-8FA1-57CE81DA3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9" y="2550065"/>
            <a:ext cx="526137" cy="1897059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1BB0E89A-13AC-420F-B47E-58ACF2430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35" y="786964"/>
            <a:ext cx="376247" cy="1356611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47B65951-5BBD-48FE-AEC0-FE79802D1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4" y="791887"/>
            <a:ext cx="376247" cy="135661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5221782-2825-4245-92FE-49A040353335}"/>
              </a:ext>
            </a:extLst>
          </p:cNvPr>
          <p:cNvSpPr txBox="1"/>
          <p:nvPr/>
        </p:nvSpPr>
        <p:spPr>
          <a:xfrm>
            <a:off x="5994768" y="1351066"/>
            <a:ext cx="222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ｼｬﾙﾄﾞﾈ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ｸﾞﾛﾛｰ･ｸﾞﾘ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DCCA7F1-8821-4055-878C-883E66B0932B}"/>
              </a:ext>
            </a:extLst>
          </p:cNvPr>
          <p:cNvSpPr txBox="1"/>
          <p:nvPr/>
        </p:nvSpPr>
        <p:spPr>
          <a:xfrm>
            <a:off x="6181661" y="3362405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ｼｬﾙﾄﾞﾈ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ｸﾞﾛﾛｰ･ｸﾞﾘ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030EEE0-A175-476F-A7ED-3A2FC7BE6058}"/>
              </a:ext>
            </a:extLst>
          </p:cNvPr>
          <p:cNvSpPr txBox="1"/>
          <p:nvPr/>
        </p:nvSpPr>
        <p:spPr>
          <a:xfrm>
            <a:off x="6414989" y="6529147"/>
            <a:ext cx="399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原産国：フランス／ヴァン・ムスー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生産者：ドメーヌ・デ・ゼルボージュ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：ｼｬﾙﾄﾞﾈ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ｸﾞﾛﾛｰ･ｸﾞﾘ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ﾑﾛﾝ･ﾄﾞ･ﾌﾞﾙｺﾞｰﾆｭ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DAD58C6A-4BE4-4501-B568-58175952AE05}"/>
              </a:ext>
            </a:extLst>
          </p:cNvPr>
          <p:cNvSpPr txBox="1"/>
          <p:nvPr/>
        </p:nvSpPr>
        <p:spPr>
          <a:xfrm>
            <a:off x="6056732" y="786133"/>
            <a:ext cx="1795518" cy="25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99066AA-36C5-4C8E-808E-BCB518E10B21}"/>
              </a:ext>
            </a:extLst>
          </p:cNvPr>
          <p:cNvSpPr txBox="1"/>
          <p:nvPr/>
        </p:nvSpPr>
        <p:spPr>
          <a:xfrm>
            <a:off x="6278393" y="2589464"/>
            <a:ext cx="2359659" cy="3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DDC7FBF-D36F-4162-A896-566FCB9D1113}"/>
              </a:ext>
            </a:extLst>
          </p:cNvPr>
          <p:cNvSpPr txBox="1"/>
          <p:nvPr/>
        </p:nvSpPr>
        <p:spPr>
          <a:xfrm>
            <a:off x="6946574" y="4979367"/>
            <a:ext cx="2802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ルミネセンス・ブリュット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BA254EE-35B8-4560-966F-675F12004A01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25A23FE7-D1C2-4AB0-81D0-E072212667CC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12C4FCB-8C4A-4EED-B058-775E9DA2E1C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D92D899-D190-4440-B78A-A59C67E43BD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2132A2F5-FCF4-4B03-8C0C-30E5895DAF1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4838D73B-D084-4CE5-880B-3E9556643B4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0BC3E49A-4873-469C-8A21-00C6C7F5C55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2503D11F-E554-4FEA-A4BF-E4A5E5C75396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7654BA2A-410C-46D2-9C40-769ED8B77903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D1CBEF2-27F0-488C-8A09-90FDD208570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FF75BE98-82C8-48DC-B69E-7AFA18E492C2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9CDE620E-4CD8-4A20-B53B-0A8BC6E080F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615716DD-1135-4192-8EFC-8AAF529DE2D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820864C2-F11E-456C-A935-C9C1FE2319D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9101DAC3-9123-4569-BA40-430D97140F7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2A38BF31-6A65-4D0D-A5CE-168EE073952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E65B1D59-7588-4ECD-9AE7-F284D5709DD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\4,620)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1CA2FE8A-5DAD-4D56-90D9-8013C5173B0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F0217484-7430-43FA-8988-CA0E85E356B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EAFFBE01-60B2-4536-9656-9B0CC34039E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8648F379-373B-469E-BBC5-7D6BA198F6B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\4,620)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E9476D60-FCEC-4ED4-8F62-478BE399C6F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4,620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420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109</cp:revision>
  <cp:lastPrinted>2022-06-14T09:02:18Z</cp:lastPrinted>
  <dcterms:created xsi:type="dcterms:W3CDTF">2021-10-01T15:02:20Z</dcterms:created>
  <dcterms:modified xsi:type="dcterms:W3CDTF">2023-09-24T15:46:57Z</dcterms:modified>
</cp:coreProperties>
</file>