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3449" y="734761"/>
            <a:ext cx="210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ジェローム・ショブレ・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ロワール・レゼルヴ・シュナン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ブドウの平均樹齢は、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45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 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75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歳で持続可能な農業が標準。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％澱とともに熟成する「シュール・リー」を行い、マロラクティック発酵はしていません。黄色の果肉の果実の香り。力強くてしなやかで、美しく新鮮な後味があります。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93199" y="5325230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「シュール・リー」で発酵された新鮮な後味があるワイン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ブドウの平均樹齢は、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45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 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75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歳で持続可能な農業が標準。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％澱とともに熟成する「シュール・リー」を行い、マロラクティック発酵はしていません。黄色の果肉の果実の香り。力強くてしなやかで、美しく新鮮な後味があります。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677874" y="4549627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51483" y="1005285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「シュール・リー」で発酵された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新鮮な後味があるワイン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398579" y="5334192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「シュール・リー」で発酵された新鮮な後味があるワイン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DB3AABB-2ADA-48FB-B9C8-D0B869A32D09}"/>
              </a:ext>
            </a:extLst>
          </p:cNvPr>
          <p:cNvSpPr txBox="1"/>
          <p:nvPr/>
        </p:nvSpPr>
        <p:spPr>
          <a:xfrm>
            <a:off x="5994768" y="1043489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「シュール・リー」で発酵された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新鮮な後味があるワイン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687524" y="2577498"/>
            <a:ext cx="3321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ジェローム・ショブレ・ロワール・レゼルヴ・シュナン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893900" y="2845985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「シュール・リー」で発酵された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新鮮な後味があるワイン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3" y="3308861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EB77A5E-75C7-4E9C-921D-748842B83AF3}"/>
              </a:ext>
            </a:extLst>
          </p:cNvPr>
          <p:cNvSpPr txBox="1"/>
          <p:nvPr/>
        </p:nvSpPr>
        <p:spPr>
          <a:xfrm>
            <a:off x="6231836" y="2949438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「シュール・リー」で発酵された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新鮮な後味があるワイン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4B38875-2F10-44CD-A80A-0AEE4C565583}"/>
              </a:ext>
            </a:extLst>
          </p:cNvPr>
          <p:cNvSpPr txBox="1"/>
          <p:nvPr/>
        </p:nvSpPr>
        <p:spPr>
          <a:xfrm>
            <a:off x="6365029" y="5006203"/>
            <a:ext cx="4031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ジェローム・ショブレ・ロワール・レゼルヴ・シュナン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2" y="6498698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1FF870-A9D3-4556-BC8F-17A394522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" y="4914739"/>
            <a:ext cx="738649" cy="2727049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A71C662C-C3D8-45BF-835C-FC7A4CD42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00" y="4918604"/>
            <a:ext cx="746016" cy="275424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1B20335-496C-4134-A28E-A9581BFAB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80" y="2550727"/>
            <a:ext cx="529652" cy="1955444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1229B93-3B1C-47C7-9F1B-DBEEE3D46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7" y="2520246"/>
            <a:ext cx="529652" cy="1955444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64F18F9-9E65-49F4-B694-3C27D8ACE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20" y="782230"/>
            <a:ext cx="370295" cy="136710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3EA3162-F819-4508-A1A7-78C8F4E84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9" y="782230"/>
            <a:ext cx="370295" cy="1367105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DBF2AB-4EB5-40BE-AA18-D8BA070C7C43}"/>
              </a:ext>
            </a:extLst>
          </p:cNvPr>
          <p:cNvSpPr txBox="1"/>
          <p:nvPr/>
        </p:nvSpPr>
        <p:spPr>
          <a:xfrm>
            <a:off x="5927206" y="756072"/>
            <a:ext cx="210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ジェローム・ショブレ・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ロワール・レゼルヴ・シュナン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62EBC8F-41C2-4336-B995-8FBB2569D808}"/>
              </a:ext>
            </a:extLst>
          </p:cNvPr>
          <p:cNvSpPr txBox="1"/>
          <p:nvPr/>
        </p:nvSpPr>
        <p:spPr>
          <a:xfrm>
            <a:off x="6060262" y="2609877"/>
            <a:ext cx="3321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ジェローム・ショブレ・ロワール・レゼルヴ・シュナン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513C7EF-3D5A-43EC-9D1A-A436C6033B79}"/>
              </a:ext>
            </a:extLst>
          </p:cNvPr>
          <p:cNvSpPr txBox="1"/>
          <p:nvPr/>
        </p:nvSpPr>
        <p:spPr>
          <a:xfrm>
            <a:off x="1016769" y="5009379"/>
            <a:ext cx="4031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ジェローム・ショブレ・ロワール・レゼルヴ・シュナン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795AE6B1-F609-4648-96C8-4F2D7EB70F15}"/>
              </a:ext>
            </a:extLst>
          </p:cNvPr>
          <p:cNvSpPr txBox="1"/>
          <p:nvPr/>
        </p:nvSpPr>
        <p:spPr>
          <a:xfrm>
            <a:off x="5954202" y="137150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EF98C0A-CFE0-473B-AC49-E84CFC64CB73}"/>
              </a:ext>
            </a:extLst>
          </p:cNvPr>
          <p:cNvSpPr txBox="1"/>
          <p:nvPr/>
        </p:nvSpPr>
        <p:spPr>
          <a:xfrm>
            <a:off x="6160123" y="3391467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00B84AE-8B89-4092-AEDA-00A234F4BFD7}"/>
              </a:ext>
            </a:extLst>
          </p:cNvPr>
          <p:cNvSpPr txBox="1"/>
          <p:nvPr/>
        </p:nvSpPr>
        <p:spPr>
          <a:xfrm>
            <a:off x="6435693" y="6530141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ヴァル・ド・ロワール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5844CB34-D689-4D3C-AEDA-80D0AC27CA4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F1855F95-106B-4F0D-B918-79E8D1CB2498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BE1FE4A-25F4-406C-8D5B-5FC83D7354F8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8DD953A7-94CA-476B-A21E-E423772DA5F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931EE19C-B3E3-4043-B2E3-517416409A67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99EBB011-5E9A-45F3-BE28-3FA4A0CF3BB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981B8011-356F-4EA8-82E4-B0394A80856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43" name="四角形: 角を丸くする 142">
              <a:extLst>
                <a:ext uri="{FF2B5EF4-FFF2-40B4-BE49-F238E27FC236}">
                  <a16:creationId xmlns:a16="http://schemas.microsoft.com/office/drawing/2014/main" id="{4E7740C9-1690-454C-A84F-2C0F9E5A745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7FAA4BB4-243D-4617-90BD-D5878B484B5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F6BF1FFB-CCBC-47F1-ADF2-29FD8200718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5ED97D33-E4B5-4790-BE53-666F6D124305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CFCDFC59-EEBE-4EB3-84CD-B5AD9D00A04B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6D1E1F85-94A3-4781-9082-D720D70C6BD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648C1066-C15A-4DB5-91CD-D69B4151550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E5496580-7C8A-4D49-BF45-00E36F30522E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8757F3F2-EBF6-49EF-8E5B-D8ABC92990D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D28D477A-DAC4-480B-9C54-BECB7394700B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822CBA85-4C14-48D0-980D-345DFB60D27A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54" name="四角形: 角を丸くする 153">
              <a:extLst>
                <a:ext uri="{FF2B5EF4-FFF2-40B4-BE49-F238E27FC236}">
                  <a16:creationId xmlns:a16="http://schemas.microsoft.com/office/drawing/2014/main" id="{5AAF756D-A14B-4105-8D82-6BA6DB0CBD4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5799EAAA-8662-4202-B8C1-0858202BEB96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E1650B26-271A-4998-82A1-1EEA66318BF0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CF66E40B-F72A-4865-857A-E3C630441026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494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105</cp:revision>
  <cp:lastPrinted>2022-06-14T09:02:18Z</cp:lastPrinted>
  <dcterms:created xsi:type="dcterms:W3CDTF">2021-10-01T15:02:20Z</dcterms:created>
  <dcterms:modified xsi:type="dcterms:W3CDTF">2023-09-24T15:45:53Z</dcterms:modified>
</cp:coreProperties>
</file>