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376517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1" y="73428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14794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1262067" y="766498"/>
            <a:ext cx="241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779222" y="134957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生産者：ドメーヌ・デ・ヴォルー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819545" y="1336577"/>
            <a:ext cx="18349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71894" y="5616013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透明で明るく、淡い金色の色合いを持つこのワインは、爽快でバランスの取れた味わい。しかしながら複雑で暖かみのある香りを引き出します。ミネラル感と生き生きとした活気が同時に感じられ、シャープでフルーティーなシャブリは、グレープフルーツのような酸味や松の木の風味のような繊細さを楽しめま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89867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89867" y="652607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8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181" y="758531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3833" y="1369740"/>
            <a:ext cx="182920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814780" y="1004308"/>
            <a:ext cx="17354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程よい酸味と上品さのバランスを兼ね揃えたシャブリ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BDCC58E-934A-4A3F-8ADB-2D2E7466D770}"/>
              </a:ext>
            </a:extLst>
          </p:cNvPr>
          <p:cNvSpPr txBox="1"/>
          <p:nvPr/>
        </p:nvSpPr>
        <p:spPr>
          <a:xfrm>
            <a:off x="965244" y="2888654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程よい酸味と上品さの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バランスを兼ね揃えたシャブリ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39531BE-B662-4B2D-A44C-276603A39C45}"/>
              </a:ext>
            </a:extLst>
          </p:cNvPr>
          <p:cNvSpPr txBox="1"/>
          <p:nvPr/>
        </p:nvSpPr>
        <p:spPr>
          <a:xfrm>
            <a:off x="6231836" y="2916402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程よい酸味と上品さの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バランスを兼ね揃えたシャブリ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4162395-BC29-414D-917C-EED6A06ABFE1}"/>
              </a:ext>
            </a:extLst>
          </p:cNvPr>
          <p:cNvSpPr txBox="1"/>
          <p:nvPr/>
        </p:nvSpPr>
        <p:spPr>
          <a:xfrm>
            <a:off x="1100709" y="5282435"/>
            <a:ext cx="4092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程よい酸味と上品さのバランスを兼ね揃えたシャブリ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CC5F792-68C4-47C8-8F20-E5BC5BE383DE}"/>
              </a:ext>
            </a:extLst>
          </p:cNvPr>
          <p:cNvSpPr txBox="1"/>
          <p:nvPr/>
        </p:nvSpPr>
        <p:spPr>
          <a:xfrm>
            <a:off x="6420048" y="5267760"/>
            <a:ext cx="411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程よい酸味と上品さのバランスを兼ね揃えたシャブリ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C5DB803-5210-4B1D-B73A-5F7955C70ACA}"/>
              </a:ext>
            </a:extLst>
          </p:cNvPr>
          <p:cNvSpPr txBox="1"/>
          <p:nvPr/>
        </p:nvSpPr>
        <p:spPr>
          <a:xfrm>
            <a:off x="6143860" y="1037530"/>
            <a:ext cx="17354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程よい酸味と上品さのバランスを兼ね揃えたシャブリ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D59895E3-1A26-4721-BF74-C24C8002D729}"/>
              </a:ext>
            </a:extLst>
          </p:cNvPr>
          <p:cNvSpPr txBox="1"/>
          <p:nvPr/>
        </p:nvSpPr>
        <p:spPr>
          <a:xfrm>
            <a:off x="6144076" y="1392605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生産者：ドメーヌ・デ・ヴォルー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C70FAD6-FBAB-4420-BD43-38B845319AC7}"/>
              </a:ext>
            </a:extLst>
          </p:cNvPr>
          <p:cNvSpPr txBox="1"/>
          <p:nvPr/>
        </p:nvSpPr>
        <p:spPr>
          <a:xfrm>
            <a:off x="941012" y="3361674"/>
            <a:ext cx="2799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生産者：ドメーヌ・デ・ヴォルー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4C6A234-8E68-452B-B71A-91793DE2EA6B}"/>
              </a:ext>
            </a:extLst>
          </p:cNvPr>
          <p:cNvSpPr txBox="1"/>
          <p:nvPr/>
        </p:nvSpPr>
        <p:spPr>
          <a:xfrm>
            <a:off x="6290193" y="3383451"/>
            <a:ext cx="2686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生産者：ドメーヌ・デ・ヴォルー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7C3EC4F-EFBA-4E5C-9D03-F9CAA5622A02}"/>
              </a:ext>
            </a:extLst>
          </p:cNvPr>
          <p:cNvSpPr txBox="1"/>
          <p:nvPr/>
        </p:nvSpPr>
        <p:spPr>
          <a:xfrm>
            <a:off x="1097775" y="6536948"/>
            <a:ext cx="28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生産者：ドメーヌ・デ・ヴォルー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1A909E9-79C5-4B02-AE28-619826E7D157}"/>
              </a:ext>
            </a:extLst>
          </p:cNvPr>
          <p:cNvSpPr txBox="1"/>
          <p:nvPr/>
        </p:nvSpPr>
        <p:spPr>
          <a:xfrm>
            <a:off x="6419323" y="6527878"/>
            <a:ext cx="2848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生産者：ドメーヌ・デ・ヴォルー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1A4B8348-EDCB-4516-B917-05E043B7B9F7}"/>
              </a:ext>
            </a:extLst>
          </p:cNvPr>
          <p:cNvSpPr txBox="1"/>
          <p:nvPr/>
        </p:nvSpPr>
        <p:spPr>
          <a:xfrm>
            <a:off x="1499717" y="2501303"/>
            <a:ext cx="3169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B413A4A-6AF0-4611-89BD-0DD57823DB57}"/>
              </a:ext>
            </a:extLst>
          </p:cNvPr>
          <p:cNvSpPr txBox="1"/>
          <p:nvPr/>
        </p:nvSpPr>
        <p:spPr>
          <a:xfrm>
            <a:off x="6822368" y="2500392"/>
            <a:ext cx="30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ED5673A-30D7-496F-9384-33E19C133ACE}"/>
              </a:ext>
            </a:extLst>
          </p:cNvPr>
          <p:cNvSpPr txBox="1"/>
          <p:nvPr/>
        </p:nvSpPr>
        <p:spPr>
          <a:xfrm>
            <a:off x="2024997" y="4790341"/>
            <a:ext cx="428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32BF32F8-FD32-47D0-B29C-BED5D6B71BBC}"/>
              </a:ext>
            </a:extLst>
          </p:cNvPr>
          <p:cNvSpPr txBox="1"/>
          <p:nvPr/>
        </p:nvSpPr>
        <p:spPr>
          <a:xfrm>
            <a:off x="7474273" y="4795629"/>
            <a:ext cx="438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5A1B6E9-4992-42FD-9AF4-A5533D0F7742}"/>
              </a:ext>
            </a:extLst>
          </p:cNvPr>
          <p:cNvSpPr txBox="1"/>
          <p:nvPr/>
        </p:nvSpPr>
        <p:spPr>
          <a:xfrm>
            <a:off x="6381849" y="5611437"/>
            <a:ext cx="401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透明で明るく、淡い金色の色合いを持つこのワインは、爽快でバランスの取れた味わい。しかしながら複雑で暖かみのある香りを引き出します。ミネラル感と生き生きとした活気が同時に感じられ、シャープでフルーティーなシャブリは、グレープフルーツのような酸味や松の木の風味のような繊細さを楽しめます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E052C4-3138-458F-AEC4-BDE26BA4E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" y="850342"/>
            <a:ext cx="626531" cy="13494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F13885-B6E9-44C8-97BA-85A977464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768" y="888508"/>
            <a:ext cx="621846" cy="13534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F64D1B9-2E2D-41AB-8BED-02E084448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" y="4824056"/>
            <a:ext cx="1270941" cy="27479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070CDD4-1A27-4FAB-84C5-5F20930C76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467" y="4785422"/>
            <a:ext cx="1313780" cy="284862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08B9155-C915-4190-96FE-AF7CC43F8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2722" y="2515445"/>
            <a:ext cx="885953" cy="192098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A9798BF-2B05-4D8E-AEE8-F529AF81CE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140" y="2529423"/>
            <a:ext cx="883997" cy="1920406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2B3A167-260F-4479-B7B6-139AA580C0A9}"/>
              </a:ext>
            </a:extLst>
          </p:cNvPr>
          <p:cNvSpPr txBox="1"/>
          <p:nvPr/>
        </p:nvSpPr>
        <p:spPr>
          <a:xfrm>
            <a:off x="6656989" y="798084"/>
            <a:ext cx="241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シャブリ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7CD0D27D-6715-40F5-86D6-6C28ABA324FB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4F87F050-10E9-4286-8560-630F64DBEFE1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1E9996C0-F95C-417F-B98E-0F964472C4B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5A24AC93-41B7-4AB3-9532-0E480706661E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F9728368-AD1D-47BF-B541-BDC58DE7B6CB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C9D1A06F-CE54-49D0-8D51-52B881DA72D9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05ABB3A-D821-464D-A7C0-6DA3F9EC141F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179F9C50-4C5F-4131-9090-6D1FAC0E0F8C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CFDDBF45-4FCB-4B64-8D5A-2376C51641CA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0680192-F204-4462-9851-2F653408FA94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359C8C04-9721-4A46-8119-2E5340872044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96" name="四角形: 角を丸くする 95">
              <a:extLst>
                <a:ext uri="{FF2B5EF4-FFF2-40B4-BE49-F238E27FC236}">
                  <a16:creationId xmlns:a16="http://schemas.microsoft.com/office/drawing/2014/main" id="{44D8CD72-67B4-4951-8B78-12C35DA2574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41F29BD0-4AD5-44C2-9C2E-CA9A9CC307E6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B8C74A29-DEFE-49F5-BDA1-3E4388B34DA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A2B96A0D-D947-4194-90DB-1B08B5E06FE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B7E29621-B4B8-44AF-97DF-639EBC7BE654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CDCE4D83-AED7-4726-B7C8-2334BA02FEF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\6,930)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BBE0ACEB-6E32-4E96-A26D-DD5246C72207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19" name="四角形: 角を丸くする 118">
              <a:extLst>
                <a:ext uri="{FF2B5EF4-FFF2-40B4-BE49-F238E27FC236}">
                  <a16:creationId xmlns:a16="http://schemas.microsoft.com/office/drawing/2014/main" id="{2B8DC02A-2CA5-40A2-AB46-7A331F1F48DA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B421A61B-F990-4411-AA1A-1E0FD399F6EC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54FD5CA9-49B1-4CB7-B399-F29FF911F57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\6,930)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4F8DA9D2-C765-426E-81B0-75651595ECD8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6,930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1530</TotalTime>
  <Words>372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116</cp:revision>
  <cp:lastPrinted>2023-09-14T04:50:49Z</cp:lastPrinted>
  <dcterms:created xsi:type="dcterms:W3CDTF">2021-10-01T15:02:20Z</dcterms:created>
  <dcterms:modified xsi:type="dcterms:W3CDTF">2023-09-24T15:30:14Z</dcterms:modified>
</cp:coreProperties>
</file>