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51007" y="685809"/>
            <a:ext cx="20408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カーヴ・ド・トゥルクハイム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　ピノ・ノワール　レゼルブ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27377" y="1359480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アルザス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生産者：カーヴ・ド・トゥルクハイム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味わい：赤・辛口・ライトボディ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チェリーやストロベリーのチャーミングなアロマが広がり、口に含んだ優しい渋みと果実味が気持ちも軽やかにしてくれます。ソーセージを使った料理や、さっとグリルしたチキンがお勧めです。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9463" y="5314093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優しい渋みが心に馴染む、アルザス・ピノ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チェリーやストロベリーのチャーミングなアロマが広がり、口に含んだ優しい渋みと果実味が気持ちも軽やかにしてくれます。ソーセージを使った料理や、さっとグリルしたチキンがお勧めです。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11632" y="5314879"/>
            <a:ext cx="4008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優しい渋みが心に馴染む、アルザス・ピノ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65781FEC-268F-47BB-8A83-D7458B77EBBC}"/>
              </a:ext>
            </a:extLst>
          </p:cNvPr>
          <p:cNvSpPr txBox="1"/>
          <p:nvPr/>
        </p:nvSpPr>
        <p:spPr>
          <a:xfrm>
            <a:off x="6407636" y="6516612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アルザス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：カーヴ・ド・トゥルクハイム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：ピノ・ノワール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：赤・辛口・ライトボディ</a:t>
            </a:r>
          </a:p>
        </p:txBody>
      </p: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アルザス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：カーヴ・ド・トゥルクハイム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：ピノ・ノワール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：赤・辛口・ライトボディ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45D62681-F825-4613-AE24-58D6DE309C4C}"/>
              </a:ext>
            </a:extLst>
          </p:cNvPr>
          <p:cNvSpPr txBox="1"/>
          <p:nvPr/>
        </p:nvSpPr>
        <p:spPr>
          <a:xfrm>
            <a:off x="5982665" y="1390909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アルザス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生産者：カーヴ・ド・トゥルクハイム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味わい：・赤・辛口・ライトボディ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672A8C5-390F-40DA-B929-50EBB4D5763E}"/>
              </a:ext>
            </a:extLst>
          </p:cNvPr>
          <p:cNvSpPr txBox="1"/>
          <p:nvPr/>
        </p:nvSpPr>
        <p:spPr>
          <a:xfrm>
            <a:off x="6132786" y="2976286"/>
            <a:ext cx="2931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優しい渋みが心に馴染む、アルザス・ピノ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53DE38B-9090-44E9-B335-9C8270383A7C}"/>
              </a:ext>
            </a:extLst>
          </p:cNvPr>
          <p:cNvSpPr txBox="1"/>
          <p:nvPr/>
        </p:nvSpPr>
        <p:spPr>
          <a:xfrm>
            <a:off x="6220165" y="3422294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アルザス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：カーヴ・ド・トゥルクハイム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：ピノ・ノワール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：赤・辛口・ライトボディ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A6C5522E-2671-4E95-96CD-E1C776D2389A}"/>
              </a:ext>
            </a:extLst>
          </p:cNvPr>
          <p:cNvSpPr txBox="1"/>
          <p:nvPr/>
        </p:nvSpPr>
        <p:spPr>
          <a:xfrm>
            <a:off x="1072087" y="6487484"/>
            <a:ext cx="2824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アルザス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：カーヴ・ド・トゥルクハイム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：ピノ・ノワール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：赤・辛口・ライトボディ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0A9D28C4-C2DF-4C66-ADD3-5BAC370E3B76}"/>
              </a:ext>
            </a:extLst>
          </p:cNvPr>
          <p:cNvSpPr txBox="1"/>
          <p:nvPr/>
        </p:nvSpPr>
        <p:spPr>
          <a:xfrm>
            <a:off x="1286084" y="4725466"/>
            <a:ext cx="3665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カーヴ・ド・トゥルクハイム</a:t>
            </a:r>
            <a:endParaRPr kumimoji="1" lang="en-US" altLang="ja-JP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　 ピノ・ノワール　レゼルブ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6D94C5E7-9B9F-4DB5-BB3B-68931C36176C}"/>
              </a:ext>
            </a:extLst>
          </p:cNvPr>
          <p:cNvSpPr txBox="1"/>
          <p:nvPr/>
        </p:nvSpPr>
        <p:spPr>
          <a:xfrm>
            <a:off x="6559751" y="4726338"/>
            <a:ext cx="3665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カーヴ・ド・トゥルクハイム</a:t>
            </a:r>
            <a:endParaRPr kumimoji="1" lang="en-US" altLang="ja-JP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　 ピノ・ノワール　レゼルブ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2DD8BDE-3F8B-451F-B499-D84082F5926A}"/>
              </a:ext>
            </a:extLst>
          </p:cNvPr>
          <p:cNvSpPr txBox="1"/>
          <p:nvPr/>
        </p:nvSpPr>
        <p:spPr>
          <a:xfrm>
            <a:off x="6316526" y="2537050"/>
            <a:ext cx="2315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カーヴ・ド・トゥルクハイム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　ピノ・ノワール　レゼルブ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36A168EF-3B2C-4F61-BAD9-FE3F344AED22}"/>
              </a:ext>
            </a:extLst>
          </p:cNvPr>
          <p:cNvSpPr txBox="1"/>
          <p:nvPr/>
        </p:nvSpPr>
        <p:spPr>
          <a:xfrm>
            <a:off x="829858" y="2988967"/>
            <a:ext cx="2931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優しい渋みが心に馴染む、アルザス・ピノ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CADC33FD-6296-40CC-BC21-1BAE89A7C0BC}"/>
              </a:ext>
            </a:extLst>
          </p:cNvPr>
          <p:cNvSpPr txBox="1"/>
          <p:nvPr/>
        </p:nvSpPr>
        <p:spPr>
          <a:xfrm>
            <a:off x="1086805" y="2499062"/>
            <a:ext cx="2315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カーヴ・ド・トゥルクハイム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　ピノ・ノワール　レゼルブ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583943E-4062-48AA-90CC-7168A48130D4}"/>
              </a:ext>
            </a:extLst>
          </p:cNvPr>
          <p:cNvSpPr txBox="1"/>
          <p:nvPr/>
        </p:nvSpPr>
        <p:spPr>
          <a:xfrm>
            <a:off x="588856" y="1058741"/>
            <a:ext cx="244661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優しい渋みが心に馴染む、アルザス・ピノ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4C9A63D0-A79B-4C09-BF44-6740C15C4964}"/>
              </a:ext>
            </a:extLst>
          </p:cNvPr>
          <p:cNvSpPr txBox="1"/>
          <p:nvPr/>
        </p:nvSpPr>
        <p:spPr>
          <a:xfrm>
            <a:off x="5929148" y="1100244"/>
            <a:ext cx="244661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優しい渋みが心に馴染む、アルザス・ピノ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C321B541-CE4F-4453-A039-87CDBB0C17FD}"/>
              </a:ext>
            </a:extLst>
          </p:cNvPr>
          <p:cNvSpPr txBox="1"/>
          <p:nvPr/>
        </p:nvSpPr>
        <p:spPr>
          <a:xfrm>
            <a:off x="5982665" y="727943"/>
            <a:ext cx="20408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カーヴ・ド・トゥルクハイム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　ピノ・ノワール　レゼルブ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93D15DF-82C5-4B84-B66A-EAD817A8B6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358" y="4725466"/>
            <a:ext cx="2189336" cy="2919115"/>
          </a:xfrm>
          <a:prstGeom prst="rect">
            <a:avLst/>
          </a:prstGeom>
        </p:spPr>
      </p:pic>
      <p:pic>
        <p:nvPicPr>
          <p:cNvPr id="121" name="図 120">
            <a:extLst>
              <a:ext uri="{FF2B5EF4-FFF2-40B4-BE49-F238E27FC236}">
                <a16:creationId xmlns:a16="http://schemas.microsoft.com/office/drawing/2014/main" id="{AFB2A72B-876A-4758-9DEE-8D9B16B89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02" y="4718161"/>
            <a:ext cx="2189336" cy="2919115"/>
          </a:xfrm>
          <a:prstGeom prst="rect">
            <a:avLst/>
          </a:prstGeom>
        </p:spPr>
      </p:pic>
      <p:pic>
        <p:nvPicPr>
          <p:cNvPr id="122" name="図 121">
            <a:extLst>
              <a:ext uri="{FF2B5EF4-FFF2-40B4-BE49-F238E27FC236}">
                <a16:creationId xmlns:a16="http://schemas.microsoft.com/office/drawing/2014/main" id="{0891D09D-DE89-416A-9F9D-E42824979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51" y="2438615"/>
            <a:ext cx="1575827" cy="2101103"/>
          </a:xfrm>
          <a:prstGeom prst="rect">
            <a:avLst/>
          </a:prstGeom>
        </p:spPr>
      </p:pic>
      <p:pic>
        <p:nvPicPr>
          <p:cNvPr id="123" name="図 122">
            <a:extLst>
              <a:ext uri="{FF2B5EF4-FFF2-40B4-BE49-F238E27FC236}">
                <a16:creationId xmlns:a16="http://schemas.microsoft.com/office/drawing/2014/main" id="{5B0C0B20-85FE-4596-B12D-4E0567F5E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60" y="2420438"/>
            <a:ext cx="1575827" cy="2101103"/>
          </a:xfrm>
          <a:prstGeom prst="rect">
            <a:avLst/>
          </a:prstGeom>
        </p:spPr>
      </p:pic>
      <p:pic>
        <p:nvPicPr>
          <p:cNvPr id="124" name="図 123">
            <a:extLst>
              <a:ext uri="{FF2B5EF4-FFF2-40B4-BE49-F238E27FC236}">
                <a16:creationId xmlns:a16="http://schemas.microsoft.com/office/drawing/2014/main" id="{C482C711-F68D-4074-818E-FBAE641EE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70" y="745441"/>
            <a:ext cx="1078709" cy="1438278"/>
          </a:xfrm>
          <a:prstGeom prst="rect">
            <a:avLst/>
          </a:prstGeom>
        </p:spPr>
      </p:pic>
      <p:pic>
        <p:nvPicPr>
          <p:cNvPr id="126" name="図 125">
            <a:extLst>
              <a:ext uri="{FF2B5EF4-FFF2-40B4-BE49-F238E27FC236}">
                <a16:creationId xmlns:a16="http://schemas.microsoft.com/office/drawing/2014/main" id="{4BDA61BF-DCD3-4E12-9FEC-A17DF3BDF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90" y="710761"/>
            <a:ext cx="1078709" cy="1438278"/>
          </a:xfrm>
          <a:prstGeom prst="rect">
            <a:avLst/>
          </a:prstGeom>
        </p:spPr>
      </p:pic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443C6576-3120-45D5-B1F4-83F1DE9EC70D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5" name="四角形: 角を丸くする 64">
              <a:extLst>
                <a:ext uri="{FF2B5EF4-FFF2-40B4-BE49-F238E27FC236}">
                  <a16:creationId xmlns:a16="http://schemas.microsoft.com/office/drawing/2014/main" id="{77FF1909-DCC8-4E93-AC61-A933FE9E6C6A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D5BDF4F3-7DCE-4910-BF7A-9A882E309DB6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26B51444-92AF-4744-8A86-5829A2DD52D3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13A38A2A-1324-4351-8A0A-B0906472B04A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23227A60-68BC-446C-89C9-E1011BBD993D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D371FF42-6C5B-4234-8CE9-068B579B570E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78" name="四角形: 角を丸くする 77">
              <a:extLst>
                <a:ext uri="{FF2B5EF4-FFF2-40B4-BE49-F238E27FC236}">
                  <a16:creationId xmlns:a16="http://schemas.microsoft.com/office/drawing/2014/main" id="{383DDCD2-A59C-43E2-AEB5-78E777CFA2BC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BF52CCDF-AC05-44E6-96F0-D54F12513EA2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A51FDE08-CF83-454C-82FA-A55E2BFF5B39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36FC847F-E488-4AB6-B29E-EF5481BAF8C1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85" name="四角形: 角を丸くする 84">
              <a:extLst>
                <a:ext uri="{FF2B5EF4-FFF2-40B4-BE49-F238E27FC236}">
                  <a16:creationId xmlns:a16="http://schemas.microsoft.com/office/drawing/2014/main" id="{664DD4DF-BC47-4366-A1CA-AA4A06E3D24D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BE356834-46F4-4C86-9F9B-107167D62FE9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EED21114-CFB5-475A-A73F-005383468F67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4F5B1CA6-41D2-4ECB-A185-F9A4390E5CF8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DD570E32-9587-4E8A-8D1A-79DCE2DF44C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A9E3FCBD-64E6-4F88-AB26-4E184BE642FF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\4,000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\4,400)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21794E66-03BD-4F3C-B22C-DEDC5D017370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11" name="四角形: 角を丸くする 110">
              <a:extLst>
                <a:ext uri="{FF2B5EF4-FFF2-40B4-BE49-F238E27FC236}">
                  <a16:creationId xmlns:a16="http://schemas.microsoft.com/office/drawing/2014/main" id="{5D3A25BC-DA30-42E9-93C9-C0B491E6447D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F42DA585-D93E-4243-9478-8168955E5B3E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E06FCDF-2116-405D-A4E5-60EA41EEDD3F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\4,000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\4,400)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D31D1884-FDF4-4BD4-A46A-E1093A9822B9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4,400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1354</TotalTime>
  <Words>411</Words>
  <Application>Microsoft Office PowerPoint</Application>
  <PresentationFormat>ユーザー設定</PresentationFormat>
  <Paragraphs>58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88</cp:revision>
  <cp:lastPrinted>2022-06-14T09:02:18Z</cp:lastPrinted>
  <dcterms:created xsi:type="dcterms:W3CDTF">2021-10-01T15:02:20Z</dcterms:created>
  <dcterms:modified xsi:type="dcterms:W3CDTF">2023-09-24T15:37:29Z</dcterms:modified>
</cp:coreProperties>
</file>