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14750" y="644116"/>
            <a:ext cx="20408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　 リースリング　レゼルブ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27377" y="1359480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生産者：カーヴ・ド・トゥルクハイム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：リースリング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レモンやグレープフルーツといった溌溂とした酸に、鉱物のようながっちりとした芯、ほのかにクリスピーの印象が徐々に湧き出してくる奥行きのある味わいです。アルザス地方の郷土料理シュークルートはもちろんですが、家禽類の肉との相性は最高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9463" y="5314093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リースリングの真骨頂、アロマティックで芯のある味わい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レモンやグレープフルーツといった溌溂とした酸に、鉱物のようながっちりとした芯、ほのかにクリスピーの印象が徐々に湧き出してくる奥行きのある味わいです。アルザス地方の郷土料理シュークルートはもちろんですが、家禽類の肉との相性は最高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11632" y="5314879"/>
            <a:ext cx="4008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リースリングの真骨頂、アロマティックで芯のある味わい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5781FEC-268F-47BB-8A83-D7458B77EBBC}"/>
              </a:ext>
            </a:extLst>
          </p:cNvPr>
          <p:cNvSpPr txBox="1"/>
          <p:nvPr/>
        </p:nvSpPr>
        <p:spPr>
          <a:xfrm>
            <a:off x="6407636" y="6516612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：カーヴ・ド・トゥルクハイム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：リースリング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：カーヴ・ド・トゥルクハイム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：リースリング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47802" y="1030296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リースリングの真骨頂、アロマティックで芯のある味わい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4B880A8-B057-4249-9168-96BF8C88362C}"/>
              </a:ext>
            </a:extLst>
          </p:cNvPr>
          <p:cNvSpPr txBox="1"/>
          <p:nvPr/>
        </p:nvSpPr>
        <p:spPr>
          <a:xfrm>
            <a:off x="646359" y="1013314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リースリングの真骨頂、アロマティックで芯のある味わい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45D62681-F825-4613-AE24-58D6DE309C4C}"/>
              </a:ext>
            </a:extLst>
          </p:cNvPr>
          <p:cNvSpPr txBox="1"/>
          <p:nvPr/>
        </p:nvSpPr>
        <p:spPr>
          <a:xfrm>
            <a:off x="5982665" y="1390909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生産者：カーヴ・ド・トゥルクハイム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：リースリング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672A8C5-390F-40DA-B929-50EBB4D5763E}"/>
              </a:ext>
            </a:extLst>
          </p:cNvPr>
          <p:cNvSpPr txBox="1"/>
          <p:nvPr/>
        </p:nvSpPr>
        <p:spPr>
          <a:xfrm>
            <a:off x="6203633" y="2876260"/>
            <a:ext cx="210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リースリングの真骨頂、アロマティックで芯のある味わい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85ADBF3-8AA1-4E34-9B69-11EC0EC99709}"/>
              </a:ext>
            </a:extLst>
          </p:cNvPr>
          <p:cNvSpPr txBox="1"/>
          <p:nvPr/>
        </p:nvSpPr>
        <p:spPr>
          <a:xfrm>
            <a:off x="926108" y="2915109"/>
            <a:ext cx="210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リースリングの真骨頂、アロマティックで芯のある味わい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53DE38B-9090-44E9-B335-9C8270383A7C}"/>
              </a:ext>
            </a:extLst>
          </p:cNvPr>
          <p:cNvSpPr txBox="1"/>
          <p:nvPr/>
        </p:nvSpPr>
        <p:spPr>
          <a:xfrm>
            <a:off x="6220165" y="3422294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：カーヴ・ド・トゥルクハイム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：リースリング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6C5522E-2671-4E95-96CD-E1C776D2389A}"/>
              </a:ext>
            </a:extLst>
          </p:cNvPr>
          <p:cNvSpPr txBox="1"/>
          <p:nvPr/>
        </p:nvSpPr>
        <p:spPr>
          <a:xfrm>
            <a:off x="1072087" y="6487484"/>
            <a:ext cx="2824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アルザス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：カーヴ・ド・トゥルクハイム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：リースリング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C0FFBE-6D40-42F1-83F8-9A0049A92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521" y="4783170"/>
            <a:ext cx="2228682" cy="2971576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992CFCF0-99B2-413B-8505-8FF01D50F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20" y="4758474"/>
            <a:ext cx="2228682" cy="2971576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95BDFC24-07AA-4D9E-9A8C-9CEC75477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63" y="2445642"/>
            <a:ext cx="1531286" cy="2041714"/>
          </a:xfrm>
          <a:prstGeom prst="rect">
            <a:avLst/>
          </a:prstGeom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357DD3BA-BB4C-4191-A213-FBCBF8BA4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07" y="2405337"/>
            <a:ext cx="1531286" cy="2041714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E6BBCDB0-288E-45E0-B7D0-A2268592E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93" y="753694"/>
            <a:ext cx="1074460" cy="1432612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298AE5D9-4D74-487E-83BE-51AE378D0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03" y="705525"/>
            <a:ext cx="1074460" cy="1432612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58CB34F-5C12-4ACE-BE2A-76DEDF188839}"/>
              </a:ext>
            </a:extLst>
          </p:cNvPr>
          <p:cNvSpPr txBox="1"/>
          <p:nvPr/>
        </p:nvSpPr>
        <p:spPr>
          <a:xfrm>
            <a:off x="5905976" y="695461"/>
            <a:ext cx="20408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　 リースリング　レゼルブ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530FFC38-FAE5-4BD1-B4B3-1C7ED134D1EE}"/>
              </a:ext>
            </a:extLst>
          </p:cNvPr>
          <p:cNvSpPr txBox="1"/>
          <p:nvPr/>
        </p:nvSpPr>
        <p:spPr>
          <a:xfrm>
            <a:off x="946735" y="2473767"/>
            <a:ext cx="225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　 リースリング　レゼルブ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B10D8A52-5022-44B3-A0CA-2E28AEF06BA3}"/>
              </a:ext>
            </a:extLst>
          </p:cNvPr>
          <p:cNvSpPr txBox="1"/>
          <p:nvPr/>
        </p:nvSpPr>
        <p:spPr>
          <a:xfrm>
            <a:off x="6215039" y="2464994"/>
            <a:ext cx="225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　 リースリング　レゼルブ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0A9D28C4-C2DF-4C66-ADD3-5BAC370E3B76}"/>
              </a:ext>
            </a:extLst>
          </p:cNvPr>
          <p:cNvSpPr txBox="1"/>
          <p:nvPr/>
        </p:nvSpPr>
        <p:spPr>
          <a:xfrm>
            <a:off x="1286084" y="4725466"/>
            <a:ext cx="366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　 リースリング　レゼルブ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6D94C5E7-9B9F-4DB5-BB3B-68931C36176C}"/>
              </a:ext>
            </a:extLst>
          </p:cNvPr>
          <p:cNvSpPr txBox="1"/>
          <p:nvPr/>
        </p:nvSpPr>
        <p:spPr>
          <a:xfrm>
            <a:off x="6559751" y="4726338"/>
            <a:ext cx="366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カーヴ・ド・トゥルクハイム</a:t>
            </a:r>
            <a:endParaRPr kumimoji="1" lang="en-US" altLang="ja-JP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　 リースリング　レゼルブ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C3849222-1DCC-4F2A-A951-0A46718C756A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7DC0F436-08A1-42B0-A9F6-B06EBC996F2A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D64521A3-EF0D-4736-8E58-AF37652E71FC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8B53DF66-33CC-4FD8-94F1-3B32A185E139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5" name="四角形: 角を丸くする 84">
              <a:extLst>
                <a:ext uri="{FF2B5EF4-FFF2-40B4-BE49-F238E27FC236}">
                  <a16:creationId xmlns:a16="http://schemas.microsoft.com/office/drawing/2014/main" id="{E0C41B4B-84D2-4FAA-BFE3-2B11239CB2AF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2FBEBCB7-39AA-4E3E-8918-7026BBDE6E1D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95E05AD8-6B2A-4F5F-8863-3B3182332C25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1" name="四角形: 角を丸くする 100">
              <a:extLst>
                <a:ext uri="{FF2B5EF4-FFF2-40B4-BE49-F238E27FC236}">
                  <a16:creationId xmlns:a16="http://schemas.microsoft.com/office/drawing/2014/main" id="{986D09D7-6FB3-4453-B7CF-52511C88AB0F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433FFB8A-1B94-4176-A7C7-F358C44D8D8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B69ECCED-0A57-4875-BA23-D4251A427CF7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3CF87D37-146E-46CC-AC46-F65971F658C4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D621BE72-52D6-4F22-A5EE-38155780AD73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E89096B8-A40A-4867-A1CF-A3075421F4BB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7EB55D89-817F-4655-A421-C5F1752020AB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1" name="四角形: 角を丸くする 120">
              <a:extLst>
                <a:ext uri="{FF2B5EF4-FFF2-40B4-BE49-F238E27FC236}">
                  <a16:creationId xmlns:a16="http://schemas.microsoft.com/office/drawing/2014/main" id="{F909B4AB-373E-482C-977D-3BDB20B0BB7D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C077ABD4-5C95-44A1-89C4-D30FA945B72E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48AA1D1F-F475-46C7-AA82-F0528C6DB59B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\3,850)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20547487-10AE-43A2-9D89-D8B556145F75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5" name="四角形: 角を丸くする 124">
              <a:extLst>
                <a:ext uri="{FF2B5EF4-FFF2-40B4-BE49-F238E27FC236}">
                  <a16:creationId xmlns:a16="http://schemas.microsoft.com/office/drawing/2014/main" id="{32D7F3AA-9BD5-49F9-900D-2ED2DB5AA333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A22B7F5B-44B6-462F-A8B9-155ECA9983F1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71A57DC1-878B-4A1F-9012-A8AA6C2CFEC2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\3,850)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D11470C4-25D5-473C-9A76-4F718701609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3,850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1326</TotalTime>
  <Words>426</Words>
  <Application>Microsoft Office PowerPoint</Application>
  <PresentationFormat>ユーザー設定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85</cp:revision>
  <cp:lastPrinted>2022-06-14T09:02:18Z</cp:lastPrinted>
  <dcterms:created xsi:type="dcterms:W3CDTF">2021-10-01T15:02:20Z</dcterms:created>
  <dcterms:modified xsi:type="dcterms:W3CDTF">2023-09-24T15:34:58Z</dcterms:modified>
</cp:coreProperties>
</file>