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14750" y="644116"/>
            <a:ext cx="204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カーヴ・ド・トゥルクハイム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クレマン・ダルザス・ブリュット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27377" y="1359480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アルザス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生産者：カーヴ・ド・トゥルクハイム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：ﾋﾟﾉ・ﾌﾞﾗﾝ／ｵｰｾﾛﾜ／ピノ・グリ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味わい：白泡・辛口・ライトボディ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dirty="0">
                <a:solidFill>
                  <a:schemeClr val="bg1"/>
                </a:solidFill>
                <a:latin typeface="+mn-ea"/>
              </a:rPr>
              <a:t>細やかでクリーミーな泡、広がりのある綺麗な酸、豊かなミネラルとたっぷりとした果実味、クレマン・ダルザスの素晴らしさを教えてくれるエレガントな味わいです</a:t>
            </a:r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9463" y="5314093"/>
            <a:ext cx="4008484" cy="26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バランス感に優れたオールラウンダーな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本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191" y="4724069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dirty="0">
                <a:solidFill>
                  <a:schemeClr val="bg1"/>
                </a:solidFill>
                <a:latin typeface="+mn-ea"/>
              </a:rPr>
              <a:t>細やかでクリーミーな泡、広がりのある綺麗な酸、豊かなミネラルとたっぷりとした果実味、クレマン・ダルザスの素晴らしさを教えてくれるエレガントな味わいです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11632" y="5314879"/>
            <a:ext cx="4008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バランス感に優れたオールラウンダーな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本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65781FEC-268F-47BB-8A83-D7458B77EBBC}"/>
              </a:ext>
            </a:extLst>
          </p:cNvPr>
          <p:cNvSpPr txBox="1"/>
          <p:nvPr/>
        </p:nvSpPr>
        <p:spPr>
          <a:xfrm>
            <a:off x="6407635" y="6516612"/>
            <a:ext cx="4024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アルザス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：カーヴ・ド・トゥルクハイム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：ピノ・ブラン／オーセロワ／ピノ・グリ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：白泡・辛口・ライトボディ</a:t>
            </a:r>
          </a:p>
        </p:txBody>
      </p: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82423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アルザス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：カーヴ・ド・トゥルクハイム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ﾋﾟﾉ・ﾌﾞﾗﾝ／ｵｰｾﾛﾜ／ピノ・グリ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：白泡・辛口・ライトボディ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85B478C-45E0-4E91-B888-937CD70C8D6F}"/>
              </a:ext>
            </a:extLst>
          </p:cNvPr>
          <p:cNvSpPr txBox="1"/>
          <p:nvPr/>
        </p:nvSpPr>
        <p:spPr>
          <a:xfrm>
            <a:off x="5947802" y="1030296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バランス感に優れた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オールラウンダーな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本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84B880A8-B057-4249-9168-96BF8C88362C}"/>
              </a:ext>
            </a:extLst>
          </p:cNvPr>
          <p:cNvSpPr txBox="1"/>
          <p:nvPr/>
        </p:nvSpPr>
        <p:spPr>
          <a:xfrm>
            <a:off x="646359" y="1013314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バランス感に優れた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オールラウンダーな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本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45D62681-F825-4613-AE24-58D6DE309C4C}"/>
              </a:ext>
            </a:extLst>
          </p:cNvPr>
          <p:cNvSpPr txBox="1"/>
          <p:nvPr/>
        </p:nvSpPr>
        <p:spPr>
          <a:xfrm>
            <a:off x="5982665" y="1390909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アルザス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生産者：カーヴ・ド・トゥルクハイム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：ﾋﾟﾉ・ﾌﾞﾗﾝ／ｵｰｾﾛﾜ／ピノ・グリ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味わい：白泡・辛口・ライトボディ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672A8C5-390F-40DA-B929-50EBB4D5763E}"/>
              </a:ext>
            </a:extLst>
          </p:cNvPr>
          <p:cNvSpPr txBox="1"/>
          <p:nvPr/>
        </p:nvSpPr>
        <p:spPr>
          <a:xfrm>
            <a:off x="6203633" y="2876260"/>
            <a:ext cx="1695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バランス感に優れたオールラウンダーな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本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F85ADBF3-8AA1-4E34-9B69-11EC0EC99709}"/>
              </a:ext>
            </a:extLst>
          </p:cNvPr>
          <p:cNvSpPr txBox="1"/>
          <p:nvPr/>
        </p:nvSpPr>
        <p:spPr>
          <a:xfrm>
            <a:off x="926108" y="2915109"/>
            <a:ext cx="1677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バランス感に優れたオールラウンダーな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本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053DE38B-9090-44E9-B335-9C8270383A7C}"/>
              </a:ext>
            </a:extLst>
          </p:cNvPr>
          <p:cNvSpPr txBox="1"/>
          <p:nvPr/>
        </p:nvSpPr>
        <p:spPr>
          <a:xfrm>
            <a:off x="6220165" y="3422294"/>
            <a:ext cx="282423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アルザス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：カーヴ・ド・トゥルクハイム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ﾋﾟﾉ・ﾌﾞﾗﾝ／ｵｰｾﾛﾜ／ピノ・グリ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：白泡・辛口・ライトボディ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A6C5522E-2671-4E95-96CD-E1C776D2389A}"/>
              </a:ext>
            </a:extLst>
          </p:cNvPr>
          <p:cNvSpPr txBox="1"/>
          <p:nvPr/>
        </p:nvSpPr>
        <p:spPr>
          <a:xfrm>
            <a:off x="1072087" y="6487484"/>
            <a:ext cx="3836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アルザス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：カーヴ・ド・トゥルクハイム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：ピノ・ブラン／オーセロワ／ピノ・グリ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：白泡・辛口・ライトボディ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530FFC38-FAE5-4BD1-B4B3-1C7ED134D1EE}"/>
              </a:ext>
            </a:extLst>
          </p:cNvPr>
          <p:cNvSpPr txBox="1"/>
          <p:nvPr/>
        </p:nvSpPr>
        <p:spPr>
          <a:xfrm>
            <a:off x="946734" y="2473767"/>
            <a:ext cx="270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カーヴ・ド・トゥルクハイム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クレマン・ダルザス・ブリュット</a:t>
            </a:r>
          </a:p>
          <a:p>
            <a:endParaRPr kumimoji="1" lang="ja-JP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B10D8A52-5022-44B3-A0CA-2E28AEF06BA3}"/>
              </a:ext>
            </a:extLst>
          </p:cNvPr>
          <p:cNvSpPr txBox="1"/>
          <p:nvPr/>
        </p:nvSpPr>
        <p:spPr>
          <a:xfrm>
            <a:off x="6215039" y="2464994"/>
            <a:ext cx="270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カーヴ・ド・トゥルクハイム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クレマン・ダルザス・ブリュット</a:t>
            </a:r>
          </a:p>
          <a:p>
            <a:endParaRPr kumimoji="1" lang="ja-JP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0A9D28C4-C2DF-4C66-ADD3-5BAC370E3B76}"/>
              </a:ext>
            </a:extLst>
          </p:cNvPr>
          <p:cNvSpPr txBox="1"/>
          <p:nvPr/>
        </p:nvSpPr>
        <p:spPr>
          <a:xfrm>
            <a:off x="1045674" y="4705465"/>
            <a:ext cx="3665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カーヴ・ド・トゥルクハイム</a:t>
            </a:r>
            <a:endParaRPr kumimoji="1" lang="en-US" altLang="ja-JP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クレマン・ダルザス・ブリュット</a:t>
            </a:r>
          </a:p>
          <a:p>
            <a:endParaRPr kumimoji="1" lang="ja-JP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6D94C5E7-9B9F-4DB5-BB3B-68931C36176C}"/>
              </a:ext>
            </a:extLst>
          </p:cNvPr>
          <p:cNvSpPr txBox="1"/>
          <p:nvPr/>
        </p:nvSpPr>
        <p:spPr>
          <a:xfrm>
            <a:off x="6420048" y="4721024"/>
            <a:ext cx="3665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カーヴ・ド・トゥルクハイム</a:t>
            </a:r>
            <a:endParaRPr kumimoji="1" lang="en-US" altLang="ja-JP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クレマン・ダルザス・ブリュット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64AA3DA8-12AE-418D-8E22-C99E76BC32DA}"/>
              </a:ext>
            </a:extLst>
          </p:cNvPr>
          <p:cNvSpPr txBox="1"/>
          <p:nvPr/>
        </p:nvSpPr>
        <p:spPr>
          <a:xfrm>
            <a:off x="5947802" y="705856"/>
            <a:ext cx="204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カーヴ・ド・トゥルクハイム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クレマン・ダルザス・ブリュット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7560FD9-FAF6-4364-B195-FDBF3EF0AD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22" y="4846947"/>
            <a:ext cx="2096131" cy="2794841"/>
          </a:xfrm>
          <a:prstGeom prst="rect">
            <a:avLst/>
          </a:prstGeom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0D391895-2D28-425A-B810-88058A3FC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977" y="4869537"/>
            <a:ext cx="2096131" cy="2794841"/>
          </a:xfrm>
          <a:prstGeom prst="rect">
            <a:avLst/>
          </a:prstGeom>
        </p:spPr>
      </p:pic>
      <p:pic>
        <p:nvPicPr>
          <p:cNvPr id="102" name="図 101">
            <a:extLst>
              <a:ext uri="{FF2B5EF4-FFF2-40B4-BE49-F238E27FC236}">
                <a16:creationId xmlns:a16="http://schemas.microsoft.com/office/drawing/2014/main" id="{837B47F9-A028-4762-9C4B-C8F497B1DA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660" y="2541111"/>
            <a:ext cx="1434284" cy="1912378"/>
          </a:xfrm>
          <a:prstGeom prst="rect">
            <a:avLst/>
          </a:prstGeom>
        </p:spPr>
      </p:pic>
      <p:pic>
        <p:nvPicPr>
          <p:cNvPr id="117" name="図 116">
            <a:extLst>
              <a:ext uri="{FF2B5EF4-FFF2-40B4-BE49-F238E27FC236}">
                <a16:creationId xmlns:a16="http://schemas.microsoft.com/office/drawing/2014/main" id="{1ACA8266-378F-4FB9-B862-15CBC69806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394" y="2552582"/>
            <a:ext cx="1434284" cy="1912378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EF16E021-3E0F-43E7-8990-4D8F6270C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22" y="901182"/>
            <a:ext cx="877766" cy="1170354"/>
          </a:xfrm>
          <a:prstGeom prst="rect">
            <a:avLst/>
          </a:prstGeom>
        </p:spPr>
      </p:pic>
      <p:pic>
        <p:nvPicPr>
          <p:cNvPr id="119" name="図 118">
            <a:extLst>
              <a:ext uri="{FF2B5EF4-FFF2-40B4-BE49-F238E27FC236}">
                <a16:creationId xmlns:a16="http://schemas.microsoft.com/office/drawing/2014/main" id="{4299C10D-6F80-412B-A112-0F9AA0B043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7" y="865687"/>
            <a:ext cx="877766" cy="1170354"/>
          </a:xfrm>
          <a:prstGeom prst="rect">
            <a:avLst/>
          </a:prstGeom>
        </p:spPr>
      </p:pic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0061FA94-45B3-4AD8-8C3A-A0151EC50C4B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7" name="四角形: 角を丸くする 66">
              <a:extLst>
                <a:ext uri="{FF2B5EF4-FFF2-40B4-BE49-F238E27FC236}">
                  <a16:creationId xmlns:a16="http://schemas.microsoft.com/office/drawing/2014/main" id="{AFE42E26-51A4-4A9A-BB4D-776C5CFA9F7D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731D494E-5EB4-48B8-BC1E-FB61C13C10D4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3606377B-E1AC-4B56-8A02-92A4A3FFE74C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75" name="四角形: 角を丸くする 74">
              <a:extLst>
                <a:ext uri="{FF2B5EF4-FFF2-40B4-BE49-F238E27FC236}">
                  <a16:creationId xmlns:a16="http://schemas.microsoft.com/office/drawing/2014/main" id="{2AFFE1C2-5C79-4D49-A1DB-49B01E79BB7F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6AE2AB61-63BA-4FFD-971F-619F58258A9D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290EFF6C-7FBB-44A8-91AB-45B2EBE0C2A1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87" name="四角形: 角を丸くする 86">
              <a:extLst>
                <a:ext uri="{FF2B5EF4-FFF2-40B4-BE49-F238E27FC236}">
                  <a16:creationId xmlns:a16="http://schemas.microsoft.com/office/drawing/2014/main" id="{514831FB-54FE-4886-A5D8-7502857B99E5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3F674E4B-741C-4CE7-A9F2-068078848356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5C0AFEA1-31F0-49C2-BE63-23230C340A4C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76C99D44-4CDB-4742-BA9A-5877C9843D37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795EB991-548A-4E7E-BE15-55F1EE31B3F9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DA4709D6-C75D-4966-ACF6-7E2E90442D1E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92489AC4-8B5E-4BD8-AE63-20E8A23CB451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1" name="四角形: 角を丸くする 120">
              <a:extLst>
                <a:ext uri="{FF2B5EF4-FFF2-40B4-BE49-F238E27FC236}">
                  <a16:creationId xmlns:a16="http://schemas.microsoft.com/office/drawing/2014/main" id="{15EE2BD6-55BA-44EA-ADA1-3C44B54625F5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2" name="テキスト ボックス 121">
              <a:extLst>
                <a:ext uri="{FF2B5EF4-FFF2-40B4-BE49-F238E27FC236}">
                  <a16:creationId xmlns:a16="http://schemas.microsoft.com/office/drawing/2014/main" id="{DBE0FA0B-2954-470D-9EEE-8DECB65CF0AD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800B0D87-FEC5-419C-8FAD-1FD70D084B01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\3,700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\4,070)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9C2C08CC-663E-483D-B126-3366ACA41456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5" name="四角形: 角を丸くする 124">
              <a:extLst>
                <a:ext uri="{FF2B5EF4-FFF2-40B4-BE49-F238E27FC236}">
                  <a16:creationId xmlns:a16="http://schemas.microsoft.com/office/drawing/2014/main" id="{E6100129-94DC-441E-8072-2EB32F5C8758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6" name="テキスト ボックス 125">
              <a:extLst>
                <a:ext uri="{FF2B5EF4-FFF2-40B4-BE49-F238E27FC236}">
                  <a16:creationId xmlns:a16="http://schemas.microsoft.com/office/drawing/2014/main" id="{F8343D87-17C1-4BD4-B536-4CD5039AA612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910307BF-0960-4508-A618-2A93A93A4202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\3,700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\4,070)</a:t>
            </a: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10502CE7-4F0F-417D-91FE-92F967552E9A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4,070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1421</TotalTime>
  <Words>418</Words>
  <Application>Microsoft Office PowerPoint</Application>
  <PresentationFormat>ユーザー設定</PresentationFormat>
  <Paragraphs>60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91</cp:revision>
  <cp:lastPrinted>2022-06-14T09:02:18Z</cp:lastPrinted>
  <dcterms:created xsi:type="dcterms:W3CDTF">2021-10-01T15:02:20Z</dcterms:created>
  <dcterms:modified xsi:type="dcterms:W3CDTF">2023-09-24T15:33:33Z</dcterms:modified>
</cp:coreProperties>
</file>