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1067473" y="684478"/>
            <a:ext cx="1383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ラランド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79206" y="936220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家飲み用ボルドーワインに最適！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飲み飽きしない一本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733881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73344" y="5614991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リーズナブルな価格でありながら、ボルドーワインの特徴が十分に発揮されているお値打ち赤ワインです。輝きのあるガーネット色で、新鮮なベリー、ミントやスパイスの香り。程よい果実味と酸味がバランスよく溶け合い、後味にきめ細かなタンニンが上品に残ります。新鮮な果物の風味があり若い状態から楽しむことができ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8208" y="5255826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家飲み用ボルドーワインに最適！飲み飽きしない一本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176043" y="2898569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家飲み用ボルドーワインに最適！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飲み飽きしない一本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37587" y="5592674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リーズナブルな価格でありながら、ボルドーワインの特徴が十分に発揮されているお値打ち赤ワインです。輝きのあるガーネット色で、新鮮なベリー、ミントやスパイスの香り。程よい果実味と酸味がバランスよく溶け合い、後味にきめ細かなタンニンが上品に残ります。新鮮な果物の風味があり若い状態から楽しむことができま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71565" y="2882053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家飲み用ボルドーワインに最適！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飲み飽きしない一本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71615" y="3339733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59034"/>
            <a:ext cx="31027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生産者：ラランド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カベルネ･ソーヴィニヨン／メルロー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53463" y="1323299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生産者：ラランド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：カベルネ･ｿｰｳﾞｨﾆﾖﾝ ／ メルロー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187342" y="3382841"/>
            <a:ext cx="297862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生産者：ラランド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カベルネ･ソーヴィニヨン／メルロー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生産者：ラランド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カベルネ･ソーヴィニヨン／ メルロー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生産者：ラランド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：カベルネ･ソーヴィニヨン／ メルロー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1126849" y="2440856"/>
            <a:ext cx="1377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ラランド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938773" y="4830417"/>
            <a:ext cx="253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ラランド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6F00CCBA-BAD8-4591-95E9-25936E6785C1}"/>
              </a:ext>
            </a:extLst>
          </p:cNvPr>
          <p:cNvSpPr txBox="1"/>
          <p:nvPr/>
        </p:nvSpPr>
        <p:spPr>
          <a:xfrm>
            <a:off x="7242425" y="4771179"/>
            <a:ext cx="204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ラランド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2A164A2-6EE2-44DB-8579-CCC32E4E62AB}"/>
              </a:ext>
            </a:extLst>
          </p:cNvPr>
          <p:cNvSpPr txBox="1"/>
          <p:nvPr/>
        </p:nvSpPr>
        <p:spPr>
          <a:xfrm>
            <a:off x="6417773" y="735784"/>
            <a:ext cx="1157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ラランド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19AC752-FAB4-4053-A30E-5016BF519E54}"/>
              </a:ext>
            </a:extLst>
          </p:cNvPr>
          <p:cNvSpPr txBox="1"/>
          <p:nvPr/>
        </p:nvSpPr>
        <p:spPr>
          <a:xfrm>
            <a:off x="6666064" y="2529073"/>
            <a:ext cx="162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ラランド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7E041CE-8F3C-4A5D-B142-1F5C746F86A3}"/>
              </a:ext>
            </a:extLst>
          </p:cNvPr>
          <p:cNvSpPr txBox="1"/>
          <p:nvPr/>
        </p:nvSpPr>
        <p:spPr>
          <a:xfrm>
            <a:off x="5996280" y="926679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家飲み用ボルドーワインに最適！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飲み飽きしない一本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30413" y="1325741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生産者：ラランド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：カベルネ･ｿｰｳﾞｨﾆﾖﾝ ／ メルロー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60194" y="5259149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家飲み用ボルドーワインに最適！飲み飽きしない一本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DCB743-90C5-49BC-8BA2-BAE9D50B2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812" y="4908941"/>
            <a:ext cx="2024517" cy="2699356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4919DBF2-F9E1-41E0-A37F-B9A97CFDE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54" y="4908941"/>
            <a:ext cx="2024517" cy="2699356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FF67A675-7387-49CF-9689-E09933AA7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63" y="2684895"/>
            <a:ext cx="1365957" cy="1821275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2DFA2CAC-2E48-4E12-B16B-319309941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74" y="2637004"/>
            <a:ext cx="1365957" cy="1821275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6FFC9F17-49ED-4051-BB84-C599D19BB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99" y="787976"/>
            <a:ext cx="1043271" cy="1391027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FE6F3472-52CA-49A3-A04C-FDF75B2DC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5" y="768680"/>
            <a:ext cx="1043271" cy="1391027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CA4D5DA4-0053-4154-A430-8473B1AA6C5A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C9DCA8C9-4080-414E-B3AF-F3CA06FE5BB1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F8A7EDD6-D8D1-4AD4-97CD-7E3CB171823A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190110E5-A2CE-4415-8ABE-C9C80A66232A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E841B120-F290-44EA-A72D-C0E32AEA6659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5CE02119-E6C2-4C9B-BC19-955E29AC0592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3545959-9957-4772-8531-8436EDDEB234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958DF84C-54A4-4948-817E-EA8E02CABEBB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968E4F55-B1D2-4D83-933F-EADF77399F84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95B63216-E68C-4E93-95AD-EC9B3377B0F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475FC961-768C-43A4-AB63-10C534364C47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9" name="四角形: 角を丸くする 118">
              <a:extLst>
                <a:ext uri="{FF2B5EF4-FFF2-40B4-BE49-F238E27FC236}">
                  <a16:creationId xmlns:a16="http://schemas.microsoft.com/office/drawing/2014/main" id="{1A12D4C7-D000-4538-915F-904F2BAE7785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5773F9BE-84D6-454D-B941-4DB07978D072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9DC3D0A3-A1D3-4FBA-976F-AABA5C2CD1F7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3755A660-C168-4A0C-9DF5-665C2CE2CBF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43BFC836-2B92-4D43-89A7-601748632472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BD5BEA7A-E093-4505-B312-BDB1D26F9670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\2,200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\2,420)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6DF5BFB2-75D8-4BE4-BDAB-73E5F40204E6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DCF6F0DE-3D02-491B-A8DB-0CA5D17937E7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A9706359-E8B4-4E0D-950D-3784DA9EC034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4CEECD4A-8FC3-4C7D-A68E-D7B2E71AE5A2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\2,200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\2,420)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326BBCD2-AEE4-4D02-9481-C0D02A233AA4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2,420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1417</TotalTime>
  <Words>403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100</cp:revision>
  <cp:lastPrinted>2022-06-14T09:02:18Z</cp:lastPrinted>
  <dcterms:created xsi:type="dcterms:W3CDTF">2021-10-01T15:02:20Z</dcterms:created>
  <dcterms:modified xsi:type="dcterms:W3CDTF">2023-09-22T08:12:48Z</dcterms:modified>
</cp:coreProperties>
</file>