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555288" y="734957"/>
            <a:ext cx="24934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ボルドー･バイ･グザビエ･ミラード･ルージュ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79206" y="936220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オリジナルワインに！ボルドー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右岸優良生産者ラベル無ワイン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733881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73344" y="5614991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フロンサック地区で造られた葡萄をミラード家が厳選し醸造。品種ごとに個別醸造し、良質のワインのみアッサンブラージュします。濃いルビーレッドで、カンゾウや皮の香りがあり、エレガントでバランスのとれた味わい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8208" y="5255826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オリジナルワインに！ボルドー右岸優良生産者ラベル無ワイン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176043" y="2898569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オリジナルワインに！ボルドー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右岸優良生産者ラベル無ワイン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37587" y="5592674"/>
            <a:ext cx="4011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フロンサック地区で造られた葡萄をミラード家が厳選し醸造。品種ごとに個別醸造し、良質のワインのみアッサンブラージュします。濃いルビーレッドで、カンゾウや皮の香りがあり、エレガントでバランスのとれた味わいで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98579" y="64281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8" y="2852089"/>
            <a:ext cx="285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オリジナルワインに！ボルドー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右岸優良生産者ラベル無ワイン</a:t>
            </a:r>
          </a:p>
          <a:p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71615" y="3339733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63821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22164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359034"/>
            <a:ext cx="286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：メルロー／ カベルネ・フラン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53463" y="1323299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：メルロー／ カベルネ・フラン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176043" y="3382350"/>
            <a:ext cx="288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：メルロー／ カベルネ・フラン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109446" y="6447453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：メルロー／ カベルネ・フラン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9" y="6470005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：メルロー／ カベルネ・フラン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734598" y="2499640"/>
            <a:ext cx="3005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ボルドー･バイ･グザビエ･ミラード･ルージュ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982582" y="4861720"/>
            <a:ext cx="4280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ボルドー･バイ･グザビエ･ミラード･ルージュ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6F00CCBA-BAD8-4591-95E9-25936E6785C1}"/>
              </a:ext>
            </a:extLst>
          </p:cNvPr>
          <p:cNvSpPr txBox="1"/>
          <p:nvPr/>
        </p:nvSpPr>
        <p:spPr>
          <a:xfrm>
            <a:off x="6335983" y="4891973"/>
            <a:ext cx="4303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ボルドー･バイ･グザビエ･ミラード･ルージュ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2A164A2-6EE2-44DB-8579-CCC32E4E62AB}"/>
              </a:ext>
            </a:extLst>
          </p:cNvPr>
          <p:cNvSpPr txBox="1"/>
          <p:nvPr/>
        </p:nvSpPr>
        <p:spPr>
          <a:xfrm>
            <a:off x="5866110" y="736054"/>
            <a:ext cx="24986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ボルドー･バイ･グザビエ･ミラード･ルージュ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619AC752-FAB4-4053-A30E-5016BF519E54}"/>
              </a:ext>
            </a:extLst>
          </p:cNvPr>
          <p:cNvSpPr txBox="1"/>
          <p:nvPr/>
        </p:nvSpPr>
        <p:spPr>
          <a:xfrm>
            <a:off x="6097628" y="2600224"/>
            <a:ext cx="3068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ボルドー･バイ･グザビエ･ミラード･ルージュ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7E041CE-8F3C-4A5D-B142-1F5C746F86A3}"/>
              </a:ext>
            </a:extLst>
          </p:cNvPr>
          <p:cNvSpPr txBox="1"/>
          <p:nvPr/>
        </p:nvSpPr>
        <p:spPr>
          <a:xfrm>
            <a:off x="5996280" y="926679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オリジナルワインに！ボルドー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右岸優良生産者ラベル無ワイン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3889FBA-EF07-4DE2-A44D-CF010E2142B4}"/>
              </a:ext>
            </a:extLst>
          </p:cNvPr>
          <p:cNvSpPr txBox="1"/>
          <p:nvPr/>
        </p:nvSpPr>
        <p:spPr>
          <a:xfrm>
            <a:off x="6030413" y="1325741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：メルロー／ カベルネ・フラン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360194" y="5259149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オリジナルワインに！ボルドー右岸優良生産者ラベル無ワイン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852ABF3-051E-424D-AED8-9006621F6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83" y="4897827"/>
            <a:ext cx="2044025" cy="2725366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161CD710-7ED4-4220-A8FD-B3289F1D1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809" y="4961985"/>
            <a:ext cx="2044025" cy="2725366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50212B19-D0A5-4CC5-B0D4-0367DDD15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71" y="2720738"/>
            <a:ext cx="1335443" cy="1780590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53FCDB01-A888-4D55-AC6E-EFD9B6868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47" y="2618064"/>
            <a:ext cx="1335443" cy="1780590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C6E4D546-D334-4B75-88E7-D7B273AA2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551" y="918625"/>
            <a:ext cx="895119" cy="1193492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C0574674-EB22-4868-982E-683E40B9B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" y="908479"/>
            <a:ext cx="895119" cy="1193492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DBCC6B3E-8DBF-496F-8F95-70A480F73ABF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8C6AEC5D-0F91-409D-8BE4-35A6A189DAC2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D3E7AA7B-9E20-4F09-AF55-6D3BD2ACD48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69D68018-9F27-46FD-86CE-635503364B19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2F15C602-2C23-48D6-BE5E-366BAB966B5E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2CA00AA7-5B26-4003-8592-F6A9568D0AD7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6EB56D2A-3D1F-4F39-AFEB-AA05B56B881D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4" name="四角形: 角を丸くする 113">
              <a:extLst>
                <a:ext uri="{FF2B5EF4-FFF2-40B4-BE49-F238E27FC236}">
                  <a16:creationId xmlns:a16="http://schemas.microsoft.com/office/drawing/2014/main" id="{A799F6FF-9411-49C1-B76F-0F8A7FFE1E45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03379C94-502C-4B72-BE05-05446AFC7898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6E12F657-C19D-4A9D-9B9B-08F4FC933BFB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31C13576-7CE2-4ADF-B693-0D632153E79F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9" name="四角形: 角を丸くする 118">
              <a:extLst>
                <a:ext uri="{FF2B5EF4-FFF2-40B4-BE49-F238E27FC236}">
                  <a16:creationId xmlns:a16="http://schemas.microsoft.com/office/drawing/2014/main" id="{6B54DE86-B4AD-4304-B0C8-0B2E207BD8EC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0FB0A055-CF28-4AC1-B121-AA38F0341614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5FBB4397-7D79-4B32-A056-25D40BACF2FF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BC705A31-2E7E-4EB3-8378-E1F9EBB7E028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81F978B3-FFB7-4515-90D6-CE8A72441C1E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F8E91143-0C34-477A-BA44-88B0910AEE36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\2,750)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E39A15AF-805F-4001-BA9C-A3CD055F175A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98E9AD88-8797-4568-8982-C266C9D22FEB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65CCC370-D549-4AC1-B789-FC26673FC754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24C69F51-088C-4B4E-BC5A-E8868F84B4BE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\2,750)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DA28EA67-E784-4533-B9A8-F0977620EE2D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2,750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1404</TotalTime>
  <Words>393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96</cp:revision>
  <cp:lastPrinted>2022-06-14T09:02:18Z</cp:lastPrinted>
  <dcterms:created xsi:type="dcterms:W3CDTF">2021-10-01T15:02:20Z</dcterms:created>
  <dcterms:modified xsi:type="dcterms:W3CDTF">2023-09-22T08:11:38Z</dcterms:modified>
</cp:coreProperties>
</file>